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Lst>
  <p:notesMasterIdLst>
    <p:notesMasterId r:id="rId73"/>
  </p:notesMasterIdLst>
  <p:sldIdLst>
    <p:sldId id="256" r:id="rId4"/>
    <p:sldId id="371" r:id="rId5"/>
    <p:sldId id="372" r:id="rId6"/>
    <p:sldId id="373" r:id="rId7"/>
    <p:sldId id="294" r:id="rId8"/>
    <p:sldId id="261" r:id="rId9"/>
    <p:sldId id="300" r:id="rId10"/>
    <p:sldId id="323" r:id="rId11"/>
    <p:sldId id="276" r:id="rId12"/>
    <p:sldId id="283" r:id="rId13"/>
    <p:sldId id="285" r:id="rId14"/>
    <p:sldId id="286" r:id="rId15"/>
    <p:sldId id="301" r:id="rId16"/>
    <p:sldId id="304" r:id="rId17"/>
    <p:sldId id="275" r:id="rId18"/>
    <p:sldId id="324" r:id="rId19"/>
    <p:sldId id="258" r:id="rId20"/>
    <p:sldId id="280" r:id="rId21"/>
    <p:sldId id="318" r:id="rId22"/>
    <p:sldId id="325" r:id="rId23"/>
    <p:sldId id="296" r:id="rId24"/>
    <p:sldId id="295" r:id="rId25"/>
    <p:sldId id="265" r:id="rId26"/>
    <p:sldId id="277" r:id="rId27"/>
    <p:sldId id="317" r:id="rId28"/>
    <p:sldId id="338" r:id="rId29"/>
    <p:sldId id="272" r:id="rId30"/>
    <p:sldId id="320" r:id="rId31"/>
    <p:sldId id="319" r:id="rId32"/>
    <p:sldId id="332" r:id="rId33"/>
    <p:sldId id="273" r:id="rId34"/>
    <p:sldId id="329" r:id="rId35"/>
    <p:sldId id="336" r:id="rId36"/>
    <p:sldId id="328" r:id="rId37"/>
    <p:sldId id="375" r:id="rId38"/>
    <p:sldId id="327" r:id="rId39"/>
    <p:sldId id="368" r:id="rId40"/>
    <p:sldId id="369" r:id="rId41"/>
    <p:sldId id="374" r:id="rId42"/>
    <p:sldId id="354" r:id="rId43"/>
    <p:sldId id="348" r:id="rId44"/>
    <p:sldId id="347" r:id="rId45"/>
    <p:sldId id="360" r:id="rId46"/>
    <p:sldId id="361" r:id="rId47"/>
    <p:sldId id="339" r:id="rId48"/>
    <p:sldId id="341" r:id="rId49"/>
    <p:sldId id="356" r:id="rId50"/>
    <p:sldId id="363" r:id="rId51"/>
    <p:sldId id="355" r:id="rId52"/>
    <p:sldId id="352" r:id="rId53"/>
    <p:sldId id="353" r:id="rId54"/>
    <p:sldId id="322" r:id="rId55"/>
    <p:sldId id="269" r:id="rId56"/>
    <p:sldId id="268" r:id="rId57"/>
    <p:sldId id="358" r:id="rId58"/>
    <p:sldId id="342" r:id="rId59"/>
    <p:sldId id="359" r:id="rId60"/>
    <p:sldId id="367" r:id="rId61"/>
    <p:sldId id="343" r:id="rId62"/>
    <p:sldId id="357" r:id="rId63"/>
    <p:sldId id="346" r:id="rId64"/>
    <p:sldId id="345" r:id="rId65"/>
    <p:sldId id="344" r:id="rId66"/>
    <p:sldId id="351" r:id="rId67"/>
    <p:sldId id="364" r:id="rId68"/>
    <p:sldId id="365" r:id="rId69"/>
    <p:sldId id="366" r:id="rId70"/>
    <p:sldId id="316" r:id="rId71"/>
    <p:sldId id="293" r:id="rId72"/>
  </p:sldIdLst>
  <p:sldSz cx="12192000" cy="6858000"/>
  <p:notesSz cx="6858000" cy="91440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2"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slide" Target="slides/slide23.xml" /><Relationship Id="rId39" Type="http://schemas.openxmlformats.org/officeDocument/2006/relationships/slide" Target="slides/slide36.xml" /><Relationship Id="rId21" Type="http://schemas.openxmlformats.org/officeDocument/2006/relationships/slide" Target="slides/slide18.xml" /><Relationship Id="rId34" Type="http://schemas.openxmlformats.org/officeDocument/2006/relationships/slide" Target="slides/slide31.xml" /><Relationship Id="rId42" Type="http://schemas.openxmlformats.org/officeDocument/2006/relationships/slide" Target="slides/slide39.xml" /><Relationship Id="rId47" Type="http://schemas.openxmlformats.org/officeDocument/2006/relationships/slide" Target="slides/slide44.xml" /><Relationship Id="rId50" Type="http://schemas.openxmlformats.org/officeDocument/2006/relationships/slide" Target="slides/slide47.xml" /><Relationship Id="rId55" Type="http://schemas.openxmlformats.org/officeDocument/2006/relationships/slide" Target="slides/slide52.xml" /><Relationship Id="rId63" Type="http://schemas.openxmlformats.org/officeDocument/2006/relationships/slide" Target="slides/slide60.xml" /><Relationship Id="rId68" Type="http://schemas.openxmlformats.org/officeDocument/2006/relationships/slide" Target="slides/slide65.xml" /><Relationship Id="rId76" Type="http://schemas.openxmlformats.org/officeDocument/2006/relationships/theme" Target="theme/theme1.xml" /><Relationship Id="rId7" Type="http://schemas.openxmlformats.org/officeDocument/2006/relationships/slide" Target="slides/slide4.xml" /><Relationship Id="rId71" Type="http://schemas.openxmlformats.org/officeDocument/2006/relationships/slide" Target="slides/slide68.xml" /><Relationship Id="rId2" Type="http://schemas.openxmlformats.org/officeDocument/2006/relationships/slideMaster" Target="slideMasters/slideMaster2.xml" /><Relationship Id="rId16" Type="http://schemas.openxmlformats.org/officeDocument/2006/relationships/slide" Target="slides/slide13.xml" /><Relationship Id="rId29" Type="http://schemas.openxmlformats.org/officeDocument/2006/relationships/slide" Target="slides/slide26.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slide" Target="slides/slide34.xml" /><Relationship Id="rId40" Type="http://schemas.openxmlformats.org/officeDocument/2006/relationships/slide" Target="slides/slide37.xml" /><Relationship Id="rId45" Type="http://schemas.openxmlformats.org/officeDocument/2006/relationships/slide" Target="slides/slide42.xml" /><Relationship Id="rId53" Type="http://schemas.openxmlformats.org/officeDocument/2006/relationships/slide" Target="slides/slide50.xml" /><Relationship Id="rId58" Type="http://schemas.openxmlformats.org/officeDocument/2006/relationships/slide" Target="slides/slide55.xml" /><Relationship Id="rId66" Type="http://schemas.openxmlformats.org/officeDocument/2006/relationships/slide" Target="slides/slide63.xml" /><Relationship Id="rId74" Type="http://schemas.openxmlformats.org/officeDocument/2006/relationships/presProps" Target="presProps.xml" /><Relationship Id="rId5" Type="http://schemas.openxmlformats.org/officeDocument/2006/relationships/slide" Target="slides/slide2.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slide" Target="slides/slide33.xml" /><Relationship Id="rId49" Type="http://schemas.openxmlformats.org/officeDocument/2006/relationships/slide" Target="slides/slide46.xml" /><Relationship Id="rId57" Type="http://schemas.openxmlformats.org/officeDocument/2006/relationships/slide" Target="slides/slide54.xml" /><Relationship Id="rId61" Type="http://schemas.openxmlformats.org/officeDocument/2006/relationships/slide" Target="slides/slide58.xml" /><Relationship Id="rId10" Type="http://schemas.openxmlformats.org/officeDocument/2006/relationships/slide" Target="slides/slide7.xml" /><Relationship Id="rId19" Type="http://schemas.openxmlformats.org/officeDocument/2006/relationships/slide" Target="slides/slide16.xml" /><Relationship Id="rId31" Type="http://schemas.openxmlformats.org/officeDocument/2006/relationships/slide" Target="slides/slide28.xml" /><Relationship Id="rId44" Type="http://schemas.openxmlformats.org/officeDocument/2006/relationships/slide" Target="slides/slide41.xml" /><Relationship Id="rId52" Type="http://schemas.openxmlformats.org/officeDocument/2006/relationships/slide" Target="slides/slide49.xml" /><Relationship Id="rId60" Type="http://schemas.openxmlformats.org/officeDocument/2006/relationships/slide" Target="slides/slide57.xml" /><Relationship Id="rId65" Type="http://schemas.openxmlformats.org/officeDocument/2006/relationships/slide" Target="slides/slide62.xml" /><Relationship Id="rId73" Type="http://schemas.openxmlformats.org/officeDocument/2006/relationships/notesMaster" Target="notesMasters/notesMaster1.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 Id="rId43" Type="http://schemas.openxmlformats.org/officeDocument/2006/relationships/slide" Target="slides/slide40.xml" /><Relationship Id="rId48" Type="http://schemas.openxmlformats.org/officeDocument/2006/relationships/slide" Target="slides/slide45.xml" /><Relationship Id="rId56" Type="http://schemas.openxmlformats.org/officeDocument/2006/relationships/slide" Target="slides/slide53.xml" /><Relationship Id="rId64" Type="http://schemas.openxmlformats.org/officeDocument/2006/relationships/slide" Target="slides/slide61.xml" /><Relationship Id="rId69" Type="http://schemas.openxmlformats.org/officeDocument/2006/relationships/slide" Target="slides/slide66.xml" /><Relationship Id="rId77" Type="http://schemas.openxmlformats.org/officeDocument/2006/relationships/tableStyles" Target="tableStyles.xml" /><Relationship Id="rId8" Type="http://schemas.openxmlformats.org/officeDocument/2006/relationships/slide" Target="slides/slide5.xml" /><Relationship Id="rId51" Type="http://schemas.openxmlformats.org/officeDocument/2006/relationships/slide" Target="slides/slide48.xml" /><Relationship Id="rId72" Type="http://schemas.openxmlformats.org/officeDocument/2006/relationships/slide" Target="slides/slide69.xml" /><Relationship Id="rId3" Type="http://schemas.openxmlformats.org/officeDocument/2006/relationships/slideMaster" Target="slideMasters/slideMaster3.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slide" Target="slides/slide35.xml" /><Relationship Id="rId46" Type="http://schemas.openxmlformats.org/officeDocument/2006/relationships/slide" Target="slides/slide43.xml" /><Relationship Id="rId59" Type="http://schemas.openxmlformats.org/officeDocument/2006/relationships/slide" Target="slides/slide56.xml" /><Relationship Id="rId67" Type="http://schemas.openxmlformats.org/officeDocument/2006/relationships/slide" Target="slides/slide64.xml" /><Relationship Id="rId20" Type="http://schemas.openxmlformats.org/officeDocument/2006/relationships/slide" Target="slides/slide17.xml" /><Relationship Id="rId41" Type="http://schemas.openxmlformats.org/officeDocument/2006/relationships/slide" Target="slides/slide38.xml" /><Relationship Id="rId54" Type="http://schemas.openxmlformats.org/officeDocument/2006/relationships/slide" Target="slides/slide51.xml" /><Relationship Id="rId62" Type="http://schemas.openxmlformats.org/officeDocument/2006/relationships/slide" Target="slides/slide59.xml" /><Relationship Id="rId70" Type="http://schemas.openxmlformats.org/officeDocument/2006/relationships/slide" Target="slides/slide67.xml" /><Relationship Id="rId75"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3.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E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F49CCA6F-66CC-42D5-BDB9-9443FFA0E2D9}" type="datetimeFigureOut">
              <a:rPr lang="ar-EG" smtClean="0"/>
              <a:t>20/10/1444</a:t>
            </a:fld>
            <a:endParaRPr lang="ar-E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E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243576DC-108B-4429-A9EA-99435ACC5805}" type="slidenum">
              <a:rPr lang="ar-EG" smtClean="0"/>
              <a:t>‹#›</a:t>
            </a:fld>
            <a:endParaRPr lang="ar-EG"/>
          </a:p>
        </p:txBody>
      </p:sp>
    </p:spTree>
    <p:extLst>
      <p:ext uri="{BB962C8B-B14F-4D97-AF65-F5344CB8AC3E}">
        <p14:creationId xmlns:p14="http://schemas.microsoft.com/office/powerpoint/2010/main" val="190754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8FC3-C03C-AEC1-652B-1D46B2196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EG"/>
          </a:p>
        </p:txBody>
      </p:sp>
      <p:sp>
        <p:nvSpPr>
          <p:cNvPr id="3" name="Subtitle 2">
            <a:extLst>
              <a:ext uri="{FF2B5EF4-FFF2-40B4-BE49-F238E27FC236}">
                <a16:creationId xmlns:a16="http://schemas.microsoft.com/office/drawing/2014/main" id="{F3F11911-B55A-6672-6840-DB2170ED3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EG"/>
          </a:p>
        </p:txBody>
      </p:sp>
      <p:sp>
        <p:nvSpPr>
          <p:cNvPr id="4" name="Date Placeholder 3">
            <a:extLst>
              <a:ext uri="{FF2B5EF4-FFF2-40B4-BE49-F238E27FC236}">
                <a16:creationId xmlns:a16="http://schemas.microsoft.com/office/drawing/2014/main" id="{C7478EAB-F43B-8C89-0129-21D997CFF763}"/>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5" name="Footer Placeholder 4">
            <a:extLst>
              <a:ext uri="{FF2B5EF4-FFF2-40B4-BE49-F238E27FC236}">
                <a16:creationId xmlns:a16="http://schemas.microsoft.com/office/drawing/2014/main" id="{83D39C13-BDF4-2F6A-A57A-D6BE99B0B4EE}"/>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86E0B420-E3E9-B79A-6475-E01268B5C1C5}"/>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95437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8D4D-B557-8B61-E4FD-8E554751E478}"/>
              </a:ext>
            </a:extLst>
          </p:cNvPr>
          <p:cNvSpPr>
            <a:spLocks noGrp="1"/>
          </p:cNvSpPr>
          <p:nvPr>
            <p:ph type="title"/>
          </p:nvPr>
        </p:nvSpPr>
        <p:spPr/>
        <p:txBody>
          <a:bodyPr/>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BEFED5AD-61B7-25BD-D904-4048DA2B4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44A24EBA-F14B-B203-7392-8EA41EA292BE}"/>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5" name="Footer Placeholder 4">
            <a:extLst>
              <a:ext uri="{FF2B5EF4-FFF2-40B4-BE49-F238E27FC236}">
                <a16:creationId xmlns:a16="http://schemas.microsoft.com/office/drawing/2014/main" id="{52367B65-91A8-8E32-E81C-323A4BF11FB6}"/>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8414904E-81EF-1AF3-CCE6-7C54D90FE656}"/>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31250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F38AB-6A9E-1ADF-4AFC-DFCED82034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7D2F78D5-40C9-FD6B-B034-146B4D56E9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9A585A8B-CAD5-9B4E-87F9-EDDD96945527}"/>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5" name="Footer Placeholder 4">
            <a:extLst>
              <a:ext uri="{FF2B5EF4-FFF2-40B4-BE49-F238E27FC236}">
                <a16:creationId xmlns:a16="http://schemas.microsoft.com/office/drawing/2014/main" id="{9C69F4BD-99ED-87D0-960F-CB2FE89EF49C}"/>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CADF63B7-1133-3682-966D-281FE8AEDBBE}"/>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3741362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ubtitle">
    <p:bg>
      <p:bgPr>
        <a:solidFill>
          <a:schemeClr val="bg1"/>
        </a:solidFill>
        <a:effectLst/>
      </p:bgPr>
    </p:bg>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Roboto Light" panose="02000000000000000000" pitchFamily="2" charset="0"/>
                <a:ea typeface="Roboto Light"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l">
              <a:defRPr sz="426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7604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alpha val="63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400" b="0" baseline="0">
                <a:solidFill>
                  <a:schemeClr val="bg1"/>
                </a:solidFill>
                <a:latin typeface="Roboto Light" panose="02000000000000000000" pitchFamily="2" charset="0"/>
                <a:ea typeface="Roboto Light"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2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72733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alpha val="63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49461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2"/>
            <a:ext cx="12192000" cy="6113308"/>
          </a:xfrm>
          <a:custGeom>
            <a:avLst/>
            <a:gdLst>
              <a:gd name="connsiteX0" fmla="*/ 0 w 9144000"/>
              <a:gd name="connsiteY0" fmla="*/ 0 h 4584981"/>
              <a:gd name="connsiteX1" fmla="*/ 9144000 w 9144000"/>
              <a:gd name="connsiteY1" fmla="*/ 0 h 4584981"/>
              <a:gd name="connsiteX2" fmla="*/ 9144000 w 9144000"/>
              <a:gd name="connsiteY2" fmla="*/ 1198081 h 4584981"/>
              <a:gd name="connsiteX3" fmla="*/ 2780090 w 9144000"/>
              <a:gd name="connsiteY3" fmla="*/ 4521122 h 4584981"/>
              <a:gd name="connsiteX4" fmla="*/ 2022776 w 9144000"/>
              <a:gd name="connsiteY4" fmla="*/ 4283391 h 4584981"/>
              <a:gd name="connsiteX5" fmla="*/ 0 w 9144000"/>
              <a:gd name="connsiteY5" fmla="*/ 409601 h 458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584981">
                <a:moveTo>
                  <a:pt x="0" y="0"/>
                </a:moveTo>
                <a:lnTo>
                  <a:pt x="9144000" y="0"/>
                </a:lnTo>
                <a:lnTo>
                  <a:pt x="9144000" y="1198081"/>
                </a:lnTo>
                <a:lnTo>
                  <a:pt x="2780090" y="4521122"/>
                </a:lnTo>
                <a:cubicBezTo>
                  <a:pt x="2505316" y="4664601"/>
                  <a:pt x="2166255" y="4558165"/>
                  <a:pt x="2022776" y="4283391"/>
                </a:cubicBezTo>
                <a:lnTo>
                  <a:pt x="0" y="409601"/>
                </a:lnTo>
                <a:close/>
              </a:path>
            </a:pathLst>
          </a:custGeom>
        </p:spPr>
        <p:txBody>
          <a:bodyPr wrap="square">
            <a:noAutofit/>
          </a:bodyPr>
          <a:lstStyle>
            <a:lvl1pPr>
              <a:defRPr sz="1867"/>
            </a:lvl1pPr>
          </a:lstStyle>
          <a:p>
            <a:endParaRPr lang="en-US" dirty="0"/>
          </a:p>
        </p:txBody>
      </p:sp>
    </p:spTree>
    <p:extLst>
      <p:ext uri="{BB962C8B-B14F-4D97-AF65-F5344CB8AC3E}">
        <p14:creationId xmlns:p14="http://schemas.microsoft.com/office/powerpoint/2010/main" val="198501488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3" name="Picture Placeholder 14"/>
          <p:cNvSpPr>
            <a:spLocks noGrp="1"/>
          </p:cNvSpPr>
          <p:nvPr>
            <p:ph type="pic" sz="quarter" idx="10"/>
          </p:nvPr>
        </p:nvSpPr>
        <p:spPr>
          <a:xfrm>
            <a:off x="4149192" y="0"/>
            <a:ext cx="8042809" cy="6858000"/>
          </a:xfrm>
          <a:custGeom>
            <a:avLst/>
            <a:gdLst>
              <a:gd name="connsiteX0" fmla="*/ 4640774 w 6032107"/>
              <a:gd name="connsiteY0" fmla="*/ 0 h 5143500"/>
              <a:gd name="connsiteX1" fmla="*/ 6032107 w 6032107"/>
              <a:gd name="connsiteY1" fmla="*/ 0 h 5143500"/>
              <a:gd name="connsiteX2" fmla="*/ 6032107 w 6032107"/>
              <a:gd name="connsiteY2" fmla="*/ 475376 h 5143500"/>
              <a:gd name="connsiteX3" fmla="*/ 3405244 w 6032107"/>
              <a:gd name="connsiteY3" fmla="*/ 5143500 h 5143500"/>
              <a:gd name="connsiteX4" fmla="*/ 1746405 w 6032107"/>
              <a:gd name="connsiteY4" fmla="*/ 5143500 h 5143500"/>
              <a:gd name="connsiteX5" fmla="*/ 2894369 w 6032107"/>
              <a:gd name="connsiteY5" fmla="*/ 0 h 5143500"/>
              <a:gd name="connsiteX6" fmla="*/ 4553208 w 6032107"/>
              <a:gd name="connsiteY6" fmla="*/ 0 h 5143500"/>
              <a:gd name="connsiteX7" fmla="*/ 1658839 w 6032107"/>
              <a:gd name="connsiteY7" fmla="*/ 5143500 h 5143500"/>
              <a:gd name="connsiteX8" fmla="*/ 0 w 6032107"/>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2107" h="5143500">
                <a:moveTo>
                  <a:pt x="4640774" y="0"/>
                </a:moveTo>
                <a:lnTo>
                  <a:pt x="6032107" y="0"/>
                </a:lnTo>
                <a:lnTo>
                  <a:pt x="6032107" y="475376"/>
                </a:lnTo>
                <a:lnTo>
                  <a:pt x="3405244" y="5143500"/>
                </a:lnTo>
                <a:lnTo>
                  <a:pt x="1746405" y="5143500"/>
                </a:lnTo>
                <a:close/>
                <a:moveTo>
                  <a:pt x="2894369" y="0"/>
                </a:moveTo>
                <a:lnTo>
                  <a:pt x="4553208" y="0"/>
                </a:lnTo>
                <a:lnTo>
                  <a:pt x="1658839" y="5143500"/>
                </a:lnTo>
                <a:lnTo>
                  <a:pt x="0" y="5143500"/>
                </a:lnTo>
                <a:close/>
              </a:path>
            </a:pathLst>
          </a:custGeom>
          <a:solidFill>
            <a:schemeClr val="bg1">
              <a:lumMod val="95000"/>
              <a:alpha val="70000"/>
            </a:schemeClr>
          </a:solidFill>
        </p:spPr>
        <p:txBody>
          <a:bodyPr wrap="square">
            <a:noAutofit/>
          </a:bodyPr>
          <a:lstStyle>
            <a:lvl1pPr>
              <a:defRPr sz="1867"/>
            </a:lvl1pPr>
          </a:lstStyle>
          <a:p>
            <a:endParaRPr lang="en-US" dirty="0"/>
          </a:p>
        </p:txBody>
      </p:sp>
    </p:spTree>
    <p:extLst>
      <p:ext uri="{BB962C8B-B14F-4D97-AF65-F5344CB8AC3E}">
        <p14:creationId xmlns:p14="http://schemas.microsoft.com/office/powerpoint/2010/main" val="351074371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5994400" cy="6858000"/>
          </a:xfrm>
          <a:prstGeom prst="rect">
            <a:avLst/>
          </a:prstGeom>
        </p:spPr>
        <p:txBody>
          <a:bodyPr/>
          <a:lstStyle>
            <a:lvl1pPr>
              <a:defRPr sz="1600"/>
            </a:lvl1pPr>
          </a:lstStyle>
          <a:p>
            <a:endParaRPr lang="en-US" dirty="0"/>
          </a:p>
        </p:txBody>
      </p:sp>
    </p:spTree>
    <p:extLst>
      <p:ext uri="{BB962C8B-B14F-4D97-AF65-F5344CB8AC3E}">
        <p14:creationId xmlns:p14="http://schemas.microsoft.com/office/powerpoint/2010/main" val="1458818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320800" y="0"/>
            <a:ext cx="3556000" cy="6858000"/>
          </a:xfrm>
          <a:prstGeom prst="rect">
            <a:avLst/>
          </a:prstGeom>
          <a:effectLst>
            <a:outerShdw blurRad="63500" sx="102000" sy="102000" algn="ctr" rotWithShape="0">
              <a:prstClr val="black">
                <a:alpha val="40000"/>
              </a:prstClr>
            </a:outerShdw>
          </a:effectLst>
        </p:spPr>
        <p:txBody>
          <a:bodyPr/>
          <a:lstStyle>
            <a:lvl1pPr>
              <a:defRPr sz="1600"/>
            </a:lvl1pPr>
          </a:lstStyle>
          <a:p>
            <a:endParaRPr lang="en-US" dirty="0"/>
          </a:p>
        </p:txBody>
      </p:sp>
    </p:spTree>
    <p:extLst>
      <p:ext uri="{BB962C8B-B14F-4D97-AF65-F5344CB8AC3E}">
        <p14:creationId xmlns:p14="http://schemas.microsoft.com/office/powerpoint/2010/main" val="2932203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234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B53C-9394-DD67-7C79-53C623F27CBD}"/>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B5FE8A04-20BF-328C-590E-CF280958E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F7316213-2FBD-A53E-AC8D-D4BA04C96C98}"/>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5" name="Footer Placeholder 4">
            <a:extLst>
              <a:ext uri="{FF2B5EF4-FFF2-40B4-BE49-F238E27FC236}">
                <a16:creationId xmlns:a16="http://schemas.microsoft.com/office/drawing/2014/main" id="{5EFDD367-9822-FD38-5465-D9A5987CBF98}"/>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DF4C59FA-BBB1-679F-AFDD-5DAB68A469A3}"/>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1352848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Picture Placeholder 71"/>
          <p:cNvSpPr>
            <a:spLocks noGrp="1"/>
          </p:cNvSpPr>
          <p:nvPr>
            <p:ph type="pic" sz="quarter" idx="20"/>
          </p:nvPr>
        </p:nvSpPr>
        <p:spPr>
          <a:xfrm>
            <a:off x="1" y="665809"/>
            <a:ext cx="4885649" cy="6192192"/>
          </a:xfrm>
          <a:custGeom>
            <a:avLst/>
            <a:gdLst>
              <a:gd name="connsiteX0" fmla="*/ 3384873 w 3664237"/>
              <a:gd name="connsiteY0" fmla="*/ 4088800 h 4644144"/>
              <a:gd name="connsiteX1" fmla="*/ 3577541 w 3664237"/>
              <a:gd name="connsiteY1" fmla="*/ 4178529 h 4644144"/>
              <a:gd name="connsiteX2" fmla="*/ 3591189 w 3664237"/>
              <a:gd name="connsiteY2" fmla="*/ 4193410 h 4644144"/>
              <a:gd name="connsiteX3" fmla="*/ 3574248 w 3664237"/>
              <a:gd name="connsiteY3" fmla="*/ 4585761 h 4644144"/>
              <a:gd name="connsiteX4" fmla="*/ 3510595 w 3664237"/>
              <a:gd name="connsiteY4" fmla="*/ 4644144 h 4644144"/>
              <a:gd name="connsiteX5" fmla="*/ 3055003 w 3664237"/>
              <a:gd name="connsiteY5" fmla="*/ 4644144 h 4644144"/>
              <a:gd name="connsiteX6" fmla="*/ 3003330 w 3664237"/>
              <a:gd name="connsiteY6" fmla="*/ 4558531 h 4644144"/>
              <a:gd name="connsiteX7" fmla="*/ 3077253 w 3664237"/>
              <a:gd name="connsiteY7" fmla="*/ 4260588 h 4644144"/>
              <a:gd name="connsiteX8" fmla="*/ 3185189 w 3664237"/>
              <a:gd name="connsiteY8" fmla="*/ 4161587 h 4644144"/>
              <a:gd name="connsiteX9" fmla="*/ 3384873 w 3664237"/>
              <a:gd name="connsiteY9" fmla="*/ 4088800 h 4644144"/>
              <a:gd name="connsiteX10" fmla="*/ 475931 w 3664237"/>
              <a:gd name="connsiteY10" fmla="*/ 3867780 h 4644144"/>
              <a:gd name="connsiteX11" fmla="*/ 666562 w 3664237"/>
              <a:gd name="connsiteY11" fmla="*/ 3956440 h 4644144"/>
              <a:gd name="connsiteX12" fmla="*/ 680071 w 3664237"/>
              <a:gd name="connsiteY12" fmla="*/ 3971153 h 4644144"/>
              <a:gd name="connsiteX13" fmla="*/ 663516 w 3664237"/>
              <a:gd name="connsiteY13" fmla="*/ 4359272 h 4644144"/>
              <a:gd name="connsiteX14" fmla="*/ 506139 w 3664237"/>
              <a:gd name="connsiteY14" fmla="*/ 4503773 h 4644144"/>
              <a:gd name="connsiteX15" fmla="*/ 118020 w 3664237"/>
              <a:gd name="connsiteY15" fmla="*/ 4487218 h 4644144"/>
              <a:gd name="connsiteX16" fmla="*/ 104511 w 3664237"/>
              <a:gd name="connsiteY16" fmla="*/ 4472505 h 4644144"/>
              <a:gd name="connsiteX17" fmla="*/ 121066 w 3664237"/>
              <a:gd name="connsiteY17" fmla="*/ 4084386 h 4644144"/>
              <a:gd name="connsiteX18" fmla="*/ 278443 w 3664237"/>
              <a:gd name="connsiteY18" fmla="*/ 3939885 h 4644144"/>
              <a:gd name="connsiteX19" fmla="*/ 475931 w 3664237"/>
              <a:gd name="connsiteY19" fmla="*/ 3867780 h 4644144"/>
              <a:gd name="connsiteX20" fmla="*/ 2055885 w 3664237"/>
              <a:gd name="connsiteY20" fmla="*/ 3373751 h 4644144"/>
              <a:gd name="connsiteX21" fmla="*/ 2248552 w 3664237"/>
              <a:gd name="connsiteY21" fmla="*/ 3463481 h 4644144"/>
              <a:gd name="connsiteX22" fmla="*/ 2262201 w 3664237"/>
              <a:gd name="connsiteY22" fmla="*/ 3478362 h 4644144"/>
              <a:gd name="connsiteX23" fmla="*/ 2245259 w 3664237"/>
              <a:gd name="connsiteY23" fmla="*/ 3870713 h 4644144"/>
              <a:gd name="connsiteX24" fmla="*/ 1402022 w 3664237"/>
              <a:gd name="connsiteY24" fmla="*/ 4644143 h 4644144"/>
              <a:gd name="connsiteX25" fmla="*/ 550505 w 3664237"/>
              <a:gd name="connsiteY25" fmla="*/ 4644143 h 4644144"/>
              <a:gd name="connsiteX26" fmla="*/ 1856201 w 3664237"/>
              <a:gd name="connsiteY26" fmla="*/ 3446539 h 4644144"/>
              <a:gd name="connsiteX27" fmla="*/ 2055885 w 3664237"/>
              <a:gd name="connsiteY27" fmla="*/ 3373751 h 4644144"/>
              <a:gd name="connsiteX28" fmla="*/ 3150220 w 3664237"/>
              <a:gd name="connsiteY28" fmla="*/ 3354648 h 4644144"/>
              <a:gd name="connsiteX29" fmla="*/ 3342887 w 3664237"/>
              <a:gd name="connsiteY29" fmla="*/ 3444378 h 4644144"/>
              <a:gd name="connsiteX30" fmla="*/ 3356536 w 3664237"/>
              <a:gd name="connsiteY30" fmla="*/ 3459259 h 4644144"/>
              <a:gd name="connsiteX31" fmla="*/ 3339594 w 3664237"/>
              <a:gd name="connsiteY31" fmla="*/ 3851610 h 4644144"/>
              <a:gd name="connsiteX32" fmla="*/ 2475530 w 3664237"/>
              <a:gd name="connsiteY32" fmla="*/ 4644143 h 4644144"/>
              <a:gd name="connsiteX33" fmla="*/ 1624013 w 3664237"/>
              <a:gd name="connsiteY33" fmla="*/ 4644143 h 4644144"/>
              <a:gd name="connsiteX34" fmla="*/ 2950536 w 3664237"/>
              <a:gd name="connsiteY34" fmla="*/ 3427436 h 4644144"/>
              <a:gd name="connsiteX35" fmla="*/ 3150220 w 3664237"/>
              <a:gd name="connsiteY35" fmla="*/ 3354648 h 4644144"/>
              <a:gd name="connsiteX36" fmla="*/ 3029533 w 3664237"/>
              <a:gd name="connsiteY36" fmla="*/ 2488159 h 4644144"/>
              <a:gd name="connsiteX37" fmla="*/ 3222200 w 3664237"/>
              <a:gd name="connsiteY37" fmla="*/ 2577889 h 4644144"/>
              <a:gd name="connsiteX38" fmla="*/ 3235848 w 3664237"/>
              <a:gd name="connsiteY38" fmla="*/ 2592769 h 4644144"/>
              <a:gd name="connsiteX39" fmla="*/ 3218907 w 3664237"/>
              <a:gd name="connsiteY39" fmla="*/ 2985121 h 4644144"/>
              <a:gd name="connsiteX40" fmla="*/ 2775438 w 3664237"/>
              <a:gd name="connsiteY40" fmla="*/ 3391877 h 4644144"/>
              <a:gd name="connsiteX41" fmla="*/ 2383086 w 3664237"/>
              <a:gd name="connsiteY41" fmla="*/ 3374935 h 4644144"/>
              <a:gd name="connsiteX42" fmla="*/ 2369438 w 3664237"/>
              <a:gd name="connsiteY42" fmla="*/ 3360055 h 4644144"/>
              <a:gd name="connsiteX43" fmla="*/ 2386379 w 3664237"/>
              <a:gd name="connsiteY43" fmla="*/ 2967703 h 4644144"/>
              <a:gd name="connsiteX44" fmla="*/ 2829848 w 3664237"/>
              <a:gd name="connsiteY44" fmla="*/ 2560947 h 4644144"/>
              <a:gd name="connsiteX45" fmla="*/ 3029533 w 3664237"/>
              <a:gd name="connsiteY45" fmla="*/ 2488159 h 4644144"/>
              <a:gd name="connsiteX46" fmla="*/ 2392832 w 3664237"/>
              <a:gd name="connsiteY46" fmla="*/ 2105598 h 4644144"/>
              <a:gd name="connsiteX47" fmla="*/ 2585499 w 3664237"/>
              <a:gd name="connsiteY47" fmla="*/ 2195328 h 4644144"/>
              <a:gd name="connsiteX48" fmla="*/ 2599148 w 3664237"/>
              <a:gd name="connsiteY48" fmla="*/ 2210208 h 4644144"/>
              <a:gd name="connsiteX49" fmla="*/ 2582206 w 3664237"/>
              <a:gd name="connsiteY49" fmla="*/ 2602560 h 4644144"/>
              <a:gd name="connsiteX50" fmla="*/ 1100280 w 3664237"/>
              <a:gd name="connsiteY50" fmla="*/ 3961805 h 4644144"/>
              <a:gd name="connsiteX51" fmla="*/ 707929 w 3664237"/>
              <a:gd name="connsiteY51" fmla="*/ 3944863 h 4644144"/>
              <a:gd name="connsiteX52" fmla="*/ 694280 w 3664237"/>
              <a:gd name="connsiteY52" fmla="*/ 3929983 h 4644144"/>
              <a:gd name="connsiteX53" fmla="*/ 711222 w 3664237"/>
              <a:gd name="connsiteY53" fmla="*/ 3537631 h 4644144"/>
              <a:gd name="connsiteX54" fmla="*/ 2193148 w 3664237"/>
              <a:gd name="connsiteY54" fmla="*/ 2178386 h 4644144"/>
              <a:gd name="connsiteX55" fmla="*/ 2392832 w 3664237"/>
              <a:gd name="connsiteY55" fmla="*/ 2105598 h 4644144"/>
              <a:gd name="connsiteX56" fmla="*/ 2170509 w 3664237"/>
              <a:gd name="connsiteY56" fmla="*/ 1341967 h 4644144"/>
              <a:gd name="connsiteX57" fmla="*/ 2363176 w 3664237"/>
              <a:gd name="connsiteY57" fmla="*/ 1431696 h 4644144"/>
              <a:gd name="connsiteX58" fmla="*/ 2376825 w 3664237"/>
              <a:gd name="connsiteY58" fmla="*/ 1446577 h 4644144"/>
              <a:gd name="connsiteX59" fmla="*/ 2359883 w 3664237"/>
              <a:gd name="connsiteY59" fmla="*/ 1838928 h 4644144"/>
              <a:gd name="connsiteX60" fmla="*/ 0 w 3664237"/>
              <a:gd name="connsiteY60" fmla="*/ 4003448 h 4644144"/>
              <a:gd name="connsiteX61" fmla="*/ 0 w 3664237"/>
              <a:gd name="connsiteY61" fmla="*/ 3222424 h 4644144"/>
              <a:gd name="connsiteX62" fmla="*/ 1970824 w 3664237"/>
              <a:gd name="connsiteY62" fmla="*/ 1414754 h 4644144"/>
              <a:gd name="connsiteX63" fmla="*/ 2170509 w 3664237"/>
              <a:gd name="connsiteY63" fmla="*/ 1341967 h 4644144"/>
              <a:gd name="connsiteX64" fmla="*/ 1498336 w 3664237"/>
              <a:gd name="connsiteY64" fmla="*/ 1001462 h 4644144"/>
              <a:gd name="connsiteX65" fmla="*/ 1691004 w 3664237"/>
              <a:gd name="connsiteY65" fmla="*/ 1091192 h 4644144"/>
              <a:gd name="connsiteX66" fmla="*/ 1704652 w 3664237"/>
              <a:gd name="connsiteY66" fmla="*/ 1106072 h 4644144"/>
              <a:gd name="connsiteX67" fmla="*/ 1687710 w 3664237"/>
              <a:gd name="connsiteY67" fmla="*/ 1498424 h 4644144"/>
              <a:gd name="connsiteX68" fmla="*/ 0 w 3664237"/>
              <a:gd name="connsiteY68" fmla="*/ 3046417 h 4644144"/>
              <a:gd name="connsiteX69" fmla="*/ 0 w 3664237"/>
              <a:gd name="connsiteY69" fmla="*/ 2265392 h 4644144"/>
              <a:gd name="connsiteX70" fmla="*/ 1298651 w 3664237"/>
              <a:gd name="connsiteY70" fmla="*/ 1074250 h 4644144"/>
              <a:gd name="connsiteX71" fmla="*/ 1498336 w 3664237"/>
              <a:gd name="connsiteY71" fmla="*/ 1001462 h 4644144"/>
              <a:gd name="connsiteX72" fmla="*/ 2069817 w 3664237"/>
              <a:gd name="connsiteY72" fmla="*/ 492376 h 4644144"/>
              <a:gd name="connsiteX73" fmla="*/ 2255671 w 3664237"/>
              <a:gd name="connsiteY73" fmla="*/ 578932 h 4644144"/>
              <a:gd name="connsiteX74" fmla="*/ 2268837 w 3664237"/>
              <a:gd name="connsiteY74" fmla="*/ 593287 h 4644144"/>
              <a:gd name="connsiteX75" fmla="*/ 2252495 w 3664237"/>
              <a:gd name="connsiteY75" fmla="*/ 971764 h 4644144"/>
              <a:gd name="connsiteX76" fmla="*/ 2168990 w 3664237"/>
              <a:gd name="connsiteY76" fmla="*/ 1048355 h 4644144"/>
              <a:gd name="connsiteX77" fmla="*/ 1790513 w 3664237"/>
              <a:gd name="connsiteY77" fmla="*/ 1032013 h 4644144"/>
              <a:gd name="connsiteX78" fmla="*/ 1777347 w 3664237"/>
              <a:gd name="connsiteY78" fmla="*/ 1017659 h 4644144"/>
              <a:gd name="connsiteX79" fmla="*/ 1793689 w 3664237"/>
              <a:gd name="connsiteY79" fmla="*/ 639181 h 4644144"/>
              <a:gd name="connsiteX80" fmla="*/ 1877194 w 3664237"/>
              <a:gd name="connsiteY80" fmla="*/ 562591 h 4644144"/>
              <a:gd name="connsiteX81" fmla="*/ 2069817 w 3664237"/>
              <a:gd name="connsiteY81" fmla="*/ 492376 h 4644144"/>
              <a:gd name="connsiteX82" fmla="*/ 418528 w 3664237"/>
              <a:gd name="connsiteY82" fmla="*/ 111256 h 4644144"/>
              <a:gd name="connsiteX83" fmla="*/ 611195 w 3664237"/>
              <a:gd name="connsiteY83" fmla="*/ 200986 h 4644144"/>
              <a:gd name="connsiteX84" fmla="*/ 624844 w 3664237"/>
              <a:gd name="connsiteY84" fmla="*/ 215867 h 4644144"/>
              <a:gd name="connsiteX85" fmla="*/ 607902 w 3664237"/>
              <a:gd name="connsiteY85" fmla="*/ 608219 h 4644144"/>
              <a:gd name="connsiteX86" fmla="*/ 499966 w 3664237"/>
              <a:gd name="connsiteY86" fmla="*/ 707220 h 4644144"/>
              <a:gd name="connsiteX87" fmla="*/ 107615 w 3664237"/>
              <a:gd name="connsiteY87" fmla="*/ 690278 h 4644144"/>
              <a:gd name="connsiteX88" fmla="*/ 93966 w 3664237"/>
              <a:gd name="connsiteY88" fmla="*/ 675398 h 4644144"/>
              <a:gd name="connsiteX89" fmla="*/ 110908 w 3664237"/>
              <a:gd name="connsiteY89" fmla="*/ 283045 h 4644144"/>
              <a:gd name="connsiteX90" fmla="*/ 218844 w 3664237"/>
              <a:gd name="connsiteY90" fmla="*/ 184044 h 4644144"/>
              <a:gd name="connsiteX91" fmla="*/ 418528 w 3664237"/>
              <a:gd name="connsiteY91" fmla="*/ 111256 h 4644144"/>
              <a:gd name="connsiteX92" fmla="*/ 1536398 w 3664237"/>
              <a:gd name="connsiteY92" fmla="*/ 259 h 4644144"/>
              <a:gd name="connsiteX93" fmla="*/ 1729065 w 3664237"/>
              <a:gd name="connsiteY93" fmla="*/ 89990 h 4644144"/>
              <a:gd name="connsiteX94" fmla="*/ 1742713 w 3664237"/>
              <a:gd name="connsiteY94" fmla="*/ 104870 h 4644144"/>
              <a:gd name="connsiteX95" fmla="*/ 1725772 w 3664237"/>
              <a:gd name="connsiteY95" fmla="*/ 497221 h 4644144"/>
              <a:gd name="connsiteX96" fmla="*/ 0 w 3664237"/>
              <a:gd name="connsiteY96" fmla="*/ 2080125 h 4644144"/>
              <a:gd name="connsiteX97" fmla="*/ 0 w 3664237"/>
              <a:gd name="connsiteY97" fmla="*/ 1299101 h 4644144"/>
              <a:gd name="connsiteX98" fmla="*/ 1336713 w 3664237"/>
              <a:gd name="connsiteY98" fmla="*/ 73049 h 4644144"/>
              <a:gd name="connsiteX99" fmla="*/ 1536398 w 3664237"/>
              <a:gd name="connsiteY99" fmla="*/ 259 h 464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664237" h="4644144">
                <a:moveTo>
                  <a:pt x="3384873" y="4088800"/>
                </a:moveTo>
                <a:cubicBezTo>
                  <a:pt x="3455875" y="4091865"/>
                  <a:pt x="3525707" y="4122018"/>
                  <a:pt x="3577541" y="4178529"/>
                </a:cubicBezTo>
                <a:lnTo>
                  <a:pt x="3591189" y="4193410"/>
                </a:lnTo>
                <a:cubicBezTo>
                  <a:pt x="3694856" y="4306433"/>
                  <a:pt x="3687271" y="4482094"/>
                  <a:pt x="3574248" y="4585761"/>
                </a:cubicBezTo>
                <a:lnTo>
                  <a:pt x="3510595" y="4644144"/>
                </a:lnTo>
                <a:lnTo>
                  <a:pt x="3055003" y="4644144"/>
                </a:lnTo>
                <a:lnTo>
                  <a:pt x="3003330" y="4558531"/>
                </a:lnTo>
                <a:cubicBezTo>
                  <a:pt x="2967027" y="4456585"/>
                  <a:pt x="2992485" y="4338339"/>
                  <a:pt x="3077253" y="4260588"/>
                </a:cubicBezTo>
                <a:lnTo>
                  <a:pt x="3185189" y="4161587"/>
                </a:lnTo>
                <a:cubicBezTo>
                  <a:pt x="3241701" y="4109754"/>
                  <a:pt x="3313872" y="4085734"/>
                  <a:pt x="3384873" y="4088800"/>
                </a:cubicBezTo>
                <a:close/>
                <a:moveTo>
                  <a:pt x="475931" y="3867780"/>
                </a:moveTo>
                <a:cubicBezTo>
                  <a:pt x="546167" y="3870776"/>
                  <a:pt x="615259" y="3900566"/>
                  <a:pt x="666562" y="3956440"/>
                </a:cubicBezTo>
                <a:lnTo>
                  <a:pt x="680071" y="3971153"/>
                </a:lnTo>
                <a:cubicBezTo>
                  <a:pt x="782676" y="4082900"/>
                  <a:pt x="775264" y="4256667"/>
                  <a:pt x="663516" y="4359272"/>
                </a:cubicBezTo>
                <a:lnTo>
                  <a:pt x="506139" y="4503773"/>
                </a:lnTo>
                <a:cubicBezTo>
                  <a:pt x="394391" y="4606378"/>
                  <a:pt x="220625" y="4598966"/>
                  <a:pt x="118020" y="4487218"/>
                </a:cubicBezTo>
                <a:lnTo>
                  <a:pt x="104511" y="4472505"/>
                </a:lnTo>
                <a:cubicBezTo>
                  <a:pt x="1906" y="4360758"/>
                  <a:pt x="9318" y="4186991"/>
                  <a:pt x="121066" y="4084386"/>
                </a:cubicBezTo>
                <a:lnTo>
                  <a:pt x="278443" y="3939885"/>
                </a:lnTo>
                <a:cubicBezTo>
                  <a:pt x="334317" y="3888583"/>
                  <a:pt x="405695" y="3864785"/>
                  <a:pt x="475931" y="3867780"/>
                </a:cubicBezTo>
                <a:close/>
                <a:moveTo>
                  <a:pt x="2055885" y="3373751"/>
                </a:moveTo>
                <a:cubicBezTo>
                  <a:pt x="2126887" y="3376817"/>
                  <a:pt x="2196719" y="3406969"/>
                  <a:pt x="2248552" y="3463481"/>
                </a:cubicBezTo>
                <a:lnTo>
                  <a:pt x="2262201" y="3478362"/>
                </a:lnTo>
                <a:cubicBezTo>
                  <a:pt x="2365868" y="3591385"/>
                  <a:pt x="2358283" y="3767046"/>
                  <a:pt x="2245259" y="3870713"/>
                </a:cubicBezTo>
                <a:lnTo>
                  <a:pt x="1402022" y="4644143"/>
                </a:lnTo>
                <a:lnTo>
                  <a:pt x="550505" y="4644143"/>
                </a:lnTo>
                <a:lnTo>
                  <a:pt x="1856201" y="3446539"/>
                </a:lnTo>
                <a:cubicBezTo>
                  <a:pt x="1912712" y="3394706"/>
                  <a:pt x="1984884" y="3370685"/>
                  <a:pt x="2055885" y="3373751"/>
                </a:cubicBezTo>
                <a:close/>
                <a:moveTo>
                  <a:pt x="3150220" y="3354648"/>
                </a:moveTo>
                <a:cubicBezTo>
                  <a:pt x="3221222" y="3357714"/>
                  <a:pt x="3291054" y="3387866"/>
                  <a:pt x="3342887" y="3444378"/>
                </a:cubicBezTo>
                <a:lnTo>
                  <a:pt x="3356536" y="3459259"/>
                </a:lnTo>
                <a:cubicBezTo>
                  <a:pt x="3460203" y="3572282"/>
                  <a:pt x="3452618" y="3747943"/>
                  <a:pt x="3339594" y="3851610"/>
                </a:cubicBezTo>
                <a:lnTo>
                  <a:pt x="2475530" y="4644143"/>
                </a:lnTo>
                <a:lnTo>
                  <a:pt x="1624013" y="4644143"/>
                </a:lnTo>
                <a:lnTo>
                  <a:pt x="2950536" y="3427436"/>
                </a:lnTo>
                <a:cubicBezTo>
                  <a:pt x="3007047" y="3375603"/>
                  <a:pt x="3079219" y="3351582"/>
                  <a:pt x="3150220" y="3354648"/>
                </a:cubicBezTo>
                <a:close/>
                <a:moveTo>
                  <a:pt x="3029533" y="2488159"/>
                </a:moveTo>
                <a:cubicBezTo>
                  <a:pt x="3100534" y="2491225"/>
                  <a:pt x="3170366" y="2521377"/>
                  <a:pt x="3222200" y="2577889"/>
                </a:cubicBezTo>
                <a:lnTo>
                  <a:pt x="3235848" y="2592769"/>
                </a:lnTo>
                <a:cubicBezTo>
                  <a:pt x="3339515" y="2705793"/>
                  <a:pt x="3331930" y="2881454"/>
                  <a:pt x="3218907" y="2985121"/>
                </a:cubicBezTo>
                <a:lnTo>
                  <a:pt x="2775438" y="3391877"/>
                </a:lnTo>
                <a:cubicBezTo>
                  <a:pt x="2662414" y="3495544"/>
                  <a:pt x="2486753" y="3487959"/>
                  <a:pt x="2383086" y="3374935"/>
                </a:cubicBezTo>
                <a:lnTo>
                  <a:pt x="2369438" y="3360055"/>
                </a:lnTo>
                <a:cubicBezTo>
                  <a:pt x="2265771" y="3247031"/>
                  <a:pt x="2273356" y="3071370"/>
                  <a:pt x="2386379" y="2967703"/>
                </a:cubicBezTo>
                <a:lnTo>
                  <a:pt x="2829848" y="2560947"/>
                </a:lnTo>
                <a:cubicBezTo>
                  <a:pt x="2886360" y="2509114"/>
                  <a:pt x="2958531" y="2485093"/>
                  <a:pt x="3029533" y="2488159"/>
                </a:cubicBezTo>
                <a:close/>
                <a:moveTo>
                  <a:pt x="2392832" y="2105598"/>
                </a:moveTo>
                <a:cubicBezTo>
                  <a:pt x="2463834" y="2108664"/>
                  <a:pt x="2533666" y="2138816"/>
                  <a:pt x="2585499" y="2195328"/>
                </a:cubicBezTo>
                <a:lnTo>
                  <a:pt x="2599148" y="2210208"/>
                </a:lnTo>
                <a:cubicBezTo>
                  <a:pt x="2702815" y="2323232"/>
                  <a:pt x="2695230" y="2498893"/>
                  <a:pt x="2582206" y="2602560"/>
                </a:cubicBezTo>
                <a:lnTo>
                  <a:pt x="1100280" y="3961805"/>
                </a:lnTo>
                <a:cubicBezTo>
                  <a:pt x="987257" y="4065472"/>
                  <a:pt x="811596" y="4057887"/>
                  <a:pt x="707929" y="3944863"/>
                </a:cubicBezTo>
                <a:lnTo>
                  <a:pt x="694280" y="3929983"/>
                </a:lnTo>
                <a:cubicBezTo>
                  <a:pt x="590613" y="3816959"/>
                  <a:pt x="598198" y="3641298"/>
                  <a:pt x="711222" y="3537631"/>
                </a:cubicBezTo>
                <a:lnTo>
                  <a:pt x="2193148" y="2178386"/>
                </a:lnTo>
                <a:cubicBezTo>
                  <a:pt x="2249659" y="2126553"/>
                  <a:pt x="2321831" y="2102532"/>
                  <a:pt x="2392832" y="2105598"/>
                </a:cubicBezTo>
                <a:close/>
                <a:moveTo>
                  <a:pt x="2170509" y="1341967"/>
                </a:moveTo>
                <a:cubicBezTo>
                  <a:pt x="2241510" y="1345032"/>
                  <a:pt x="2311342" y="1375184"/>
                  <a:pt x="2363176" y="1431696"/>
                </a:cubicBezTo>
                <a:lnTo>
                  <a:pt x="2376825" y="1446577"/>
                </a:lnTo>
                <a:cubicBezTo>
                  <a:pt x="2480491" y="1559600"/>
                  <a:pt x="2472906" y="1735262"/>
                  <a:pt x="2359883" y="1838928"/>
                </a:cubicBezTo>
                <a:lnTo>
                  <a:pt x="0" y="4003448"/>
                </a:lnTo>
                <a:lnTo>
                  <a:pt x="0" y="3222424"/>
                </a:lnTo>
                <a:lnTo>
                  <a:pt x="1970824" y="1414754"/>
                </a:lnTo>
                <a:cubicBezTo>
                  <a:pt x="2027336" y="1362921"/>
                  <a:pt x="2099507" y="1338901"/>
                  <a:pt x="2170509" y="1341967"/>
                </a:cubicBezTo>
                <a:close/>
                <a:moveTo>
                  <a:pt x="1498336" y="1001462"/>
                </a:moveTo>
                <a:cubicBezTo>
                  <a:pt x="1569337" y="1004528"/>
                  <a:pt x="1639169" y="1034680"/>
                  <a:pt x="1691004" y="1091192"/>
                </a:cubicBezTo>
                <a:lnTo>
                  <a:pt x="1704652" y="1106072"/>
                </a:lnTo>
                <a:cubicBezTo>
                  <a:pt x="1808318" y="1219097"/>
                  <a:pt x="1800733" y="1394758"/>
                  <a:pt x="1687710" y="1498424"/>
                </a:cubicBezTo>
                <a:lnTo>
                  <a:pt x="0" y="3046417"/>
                </a:lnTo>
                <a:lnTo>
                  <a:pt x="0" y="2265392"/>
                </a:lnTo>
                <a:lnTo>
                  <a:pt x="1298651" y="1074250"/>
                </a:lnTo>
                <a:cubicBezTo>
                  <a:pt x="1355163" y="1022417"/>
                  <a:pt x="1427334" y="998397"/>
                  <a:pt x="1498336" y="1001462"/>
                </a:cubicBezTo>
                <a:close/>
                <a:moveTo>
                  <a:pt x="2069817" y="492376"/>
                </a:moveTo>
                <a:cubicBezTo>
                  <a:pt x="2138308" y="495333"/>
                  <a:pt x="2205671" y="524419"/>
                  <a:pt x="2255671" y="578932"/>
                </a:cubicBezTo>
                <a:lnTo>
                  <a:pt x="2268837" y="593287"/>
                </a:lnTo>
                <a:cubicBezTo>
                  <a:pt x="2368838" y="702314"/>
                  <a:pt x="2361521" y="871763"/>
                  <a:pt x="2252495" y="971764"/>
                </a:cubicBezTo>
                <a:lnTo>
                  <a:pt x="2168990" y="1048355"/>
                </a:lnTo>
                <a:cubicBezTo>
                  <a:pt x="2059964" y="1148356"/>
                  <a:pt x="1890513" y="1141039"/>
                  <a:pt x="1790513" y="1032013"/>
                </a:cubicBezTo>
                <a:lnTo>
                  <a:pt x="1777347" y="1017659"/>
                </a:lnTo>
                <a:cubicBezTo>
                  <a:pt x="1677346" y="908632"/>
                  <a:pt x="1684663" y="739182"/>
                  <a:pt x="1793689" y="639181"/>
                </a:cubicBezTo>
                <a:lnTo>
                  <a:pt x="1877194" y="562591"/>
                </a:lnTo>
                <a:cubicBezTo>
                  <a:pt x="1931707" y="512589"/>
                  <a:pt x="2001327" y="489418"/>
                  <a:pt x="2069817" y="492376"/>
                </a:cubicBezTo>
                <a:close/>
                <a:moveTo>
                  <a:pt x="418528" y="111256"/>
                </a:moveTo>
                <a:cubicBezTo>
                  <a:pt x="489530" y="114322"/>
                  <a:pt x="559362" y="144474"/>
                  <a:pt x="611195" y="200986"/>
                </a:cubicBezTo>
                <a:lnTo>
                  <a:pt x="624844" y="215867"/>
                </a:lnTo>
                <a:cubicBezTo>
                  <a:pt x="728511" y="328890"/>
                  <a:pt x="720926" y="504551"/>
                  <a:pt x="607902" y="608219"/>
                </a:cubicBezTo>
                <a:lnTo>
                  <a:pt x="499966" y="707220"/>
                </a:lnTo>
                <a:cubicBezTo>
                  <a:pt x="386943" y="810887"/>
                  <a:pt x="211281" y="803302"/>
                  <a:pt x="107615" y="690278"/>
                </a:cubicBezTo>
                <a:lnTo>
                  <a:pt x="93966" y="675398"/>
                </a:lnTo>
                <a:cubicBezTo>
                  <a:pt x="-9701" y="562374"/>
                  <a:pt x="-2116" y="386712"/>
                  <a:pt x="110908" y="283045"/>
                </a:cubicBezTo>
                <a:lnTo>
                  <a:pt x="218844" y="184044"/>
                </a:lnTo>
                <a:cubicBezTo>
                  <a:pt x="275356" y="132211"/>
                  <a:pt x="347527" y="108190"/>
                  <a:pt x="418528" y="111256"/>
                </a:cubicBezTo>
                <a:close/>
                <a:moveTo>
                  <a:pt x="1536398" y="259"/>
                </a:moveTo>
                <a:cubicBezTo>
                  <a:pt x="1607399" y="3325"/>
                  <a:pt x="1677232" y="33477"/>
                  <a:pt x="1729065" y="89990"/>
                </a:cubicBezTo>
                <a:lnTo>
                  <a:pt x="1742713" y="104870"/>
                </a:lnTo>
                <a:cubicBezTo>
                  <a:pt x="1846380" y="217893"/>
                  <a:pt x="1838795" y="393554"/>
                  <a:pt x="1725772" y="497221"/>
                </a:cubicBezTo>
                <a:lnTo>
                  <a:pt x="0" y="2080125"/>
                </a:lnTo>
                <a:lnTo>
                  <a:pt x="0" y="1299101"/>
                </a:lnTo>
                <a:lnTo>
                  <a:pt x="1336713" y="73049"/>
                </a:lnTo>
                <a:cubicBezTo>
                  <a:pt x="1393225" y="21214"/>
                  <a:pt x="1465397" y="-2806"/>
                  <a:pt x="1536398" y="259"/>
                </a:cubicBezTo>
                <a:close/>
              </a:path>
            </a:pathLst>
          </a:custGeom>
          <a:solidFill>
            <a:schemeClr val="bg1">
              <a:lumMod val="95000"/>
            </a:schemeClr>
          </a:solidFill>
        </p:spPr>
        <p:txBody>
          <a:bodyPr wrap="square">
            <a:noAutofit/>
          </a:bodyPr>
          <a:lstStyle>
            <a:lvl1pPr>
              <a:defRPr sz="1867"/>
            </a:lvl1pPr>
          </a:lstStyle>
          <a:p>
            <a:endParaRPr lang="en-US" dirty="0"/>
          </a:p>
        </p:txBody>
      </p:sp>
    </p:spTree>
    <p:extLst>
      <p:ext uri="{BB962C8B-B14F-4D97-AF65-F5344CB8AC3E}">
        <p14:creationId xmlns:p14="http://schemas.microsoft.com/office/powerpoint/2010/main" val="312339835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5700675" cy="6858000"/>
          </a:xfrm>
          <a:custGeom>
            <a:avLst/>
            <a:gdLst>
              <a:gd name="connsiteX0" fmla="*/ 0 w 4275506"/>
              <a:gd name="connsiteY0" fmla="*/ 0 h 5143500"/>
              <a:gd name="connsiteX1" fmla="*/ 2885786 w 4275506"/>
              <a:gd name="connsiteY1" fmla="*/ 0 h 5143500"/>
              <a:gd name="connsiteX2" fmla="*/ 4247688 w 4275506"/>
              <a:gd name="connsiteY2" fmla="*/ 3286329 h 5143500"/>
              <a:gd name="connsiteX3" fmla="*/ 4050836 w 4275506"/>
              <a:gd name="connsiteY3" fmla="*/ 3761803 h 5143500"/>
              <a:gd name="connsiteX4" fmla="*/ 716740 w 4275506"/>
              <a:gd name="connsiteY4" fmla="*/ 5143500 h 5143500"/>
              <a:gd name="connsiteX5" fmla="*/ 0 w 4275506"/>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506" h="5143500">
                <a:moveTo>
                  <a:pt x="0" y="0"/>
                </a:moveTo>
                <a:lnTo>
                  <a:pt x="2885786" y="0"/>
                </a:lnTo>
                <a:lnTo>
                  <a:pt x="4247688" y="3286329"/>
                </a:lnTo>
                <a:cubicBezTo>
                  <a:pt x="4324628" y="3471987"/>
                  <a:pt x="4236494" y="3684864"/>
                  <a:pt x="4050836" y="3761803"/>
                </a:cubicBezTo>
                <a:lnTo>
                  <a:pt x="716740" y="5143500"/>
                </a:lnTo>
                <a:lnTo>
                  <a:pt x="0" y="5143500"/>
                </a:lnTo>
                <a:close/>
              </a:path>
            </a:pathLst>
          </a:custGeom>
          <a:solidFill>
            <a:schemeClr val="bg1">
              <a:lumMod val="95000"/>
            </a:schemeClr>
          </a:solidFill>
          <a:effectLst>
            <a:outerShdw blurRad="127000" sx="103000" sy="103000" algn="ctr" rotWithShape="0">
              <a:prstClr val="black">
                <a:alpha val="28000"/>
              </a:prstClr>
            </a:outerShdw>
          </a:effectLst>
        </p:spPr>
        <p:txBody>
          <a:bodyPr wrap="square">
            <a:noAutofit/>
          </a:bodyPr>
          <a:lstStyle>
            <a:lvl1pPr>
              <a:defRPr sz="2133"/>
            </a:lvl1pPr>
          </a:lstStyle>
          <a:p>
            <a:endParaRPr lang="en-US" dirty="0"/>
          </a:p>
        </p:txBody>
      </p:sp>
    </p:spTree>
    <p:extLst>
      <p:ext uri="{BB962C8B-B14F-4D97-AF65-F5344CB8AC3E}">
        <p14:creationId xmlns:p14="http://schemas.microsoft.com/office/powerpoint/2010/main" val="33344592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24000" y="1498600"/>
            <a:ext cx="3860800" cy="3657600"/>
          </a:xfrm>
          <a:prstGeom prst="rect">
            <a:avLst/>
          </a:prstGeom>
        </p:spPr>
        <p:txBody>
          <a:bodyPr/>
          <a:lstStyle>
            <a:lvl1pPr>
              <a:defRPr sz="1600"/>
            </a:lvl1pPr>
          </a:lstStyle>
          <a:p>
            <a:endParaRPr lang="en-US" dirty="0"/>
          </a:p>
        </p:txBody>
      </p:sp>
    </p:spTree>
    <p:extLst>
      <p:ext uri="{BB962C8B-B14F-4D97-AF65-F5344CB8AC3E}">
        <p14:creationId xmlns:p14="http://schemas.microsoft.com/office/powerpoint/2010/main" val="87389970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57200" y="3530600"/>
            <a:ext cx="2641600" cy="2946400"/>
          </a:xfrm>
          <a:prstGeom prst="rect">
            <a:avLst/>
          </a:prstGeom>
          <a:solidFill>
            <a:schemeClr val="bg1">
              <a:lumMod val="95000"/>
            </a:schemeClr>
          </a:solidFill>
        </p:spPr>
        <p:txBody>
          <a:bodyPr/>
          <a:lstStyle>
            <a:lvl1pPr>
              <a:defRPr sz="1600"/>
            </a:lvl1pPr>
          </a:lstStyle>
          <a:p>
            <a:endParaRPr lang="en-US" dirty="0"/>
          </a:p>
        </p:txBody>
      </p:sp>
      <p:sp>
        <p:nvSpPr>
          <p:cNvPr id="5" name="Picture Placeholder 3"/>
          <p:cNvSpPr>
            <a:spLocks noGrp="1"/>
          </p:cNvSpPr>
          <p:nvPr>
            <p:ph type="pic" sz="quarter" idx="11"/>
          </p:nvPr>
        </p:nvSpPr>
        <p:spPr>
          <a:xfrm>
            <a:off x="3324577" y="3530600"/>
            <a:ext cx="2641600" cy="2946400"/>
          </a:xfrm>
          <a:prstGeom prst="rect">
            <a:avLst/>
          </a:prstGeom>
          <a:solidFill>
            <a:schemeClr val="bg1">
              <a:lumMod val="95000"/>
            </a:schemeClr>
          </a:solidFill>
        </p:spPr>
        <p:txBody>
          <a:bodyPr/>
          <a:lstStyle>
            <a:lvl1pPr>
              <a:defRPr sz="1600"/>
            </a:lvl1pPr>
          </a:lstStyle>
          <a:p>
            <a:endParaRPr lang="en-US" dirty="0"/>
          </a:p>
        </p:txBody>
      </p:sp>
      <p:sp>
        <p:nvSpPr>
          <p:cNvPr id="6" name="Picture Placeholder 3"/>
          <p:cNvSpPr>
            <a:spLocks noGrp="1"/>
          </p:cNvSpPr>
          <p:nvPr>
            <p:ph type="pic" sz="quarter" idx="12"/>
          </p:nvPr>
        </p:nvSpPr>
        <p:spPr>
          <a:xfrm>
            <a:off x="6191955" y="3530600"/>
            <a:ext cx="2641600" cy="2946400"/>
          </a:xfrm>
          <a:prstGeom prst="rect">
            <a:avLst/>
          </a:prstGeom>
          <a:solidFill>
            <a:schemeClr val="bg1">
              <a:lumMod val="95000"/>
            </a:schemeClr>
          </a:solidFill>
        </p:spPr>
        <p:txBody>
          <a:bodyPr/>
          <a:lstStyle>
            <a:lvl1pPr>
              <a:defRPr sz="1600"/>
            </a:lvl1pPr>
          </a:lstStyle>
          <a:p>
            <a:endParaRPr lang="en-US" dirty="0"/>
          </a:p>
        </p:txBody>
      </p:sp>
      <p:sp>
        <p:nvSpPr>
          <p:cNvPr id="7" name="Picture Placeholder 3"/>
          <p:cNvSpPr>
            <a:spLocks noGrp="1"/>
          </p:cNvSpPr>
          <p:nvPr>
            <p:ph type="pic" sz="quarter" idx="13"/>
          </p:nvPr>
        </p:nvSpPr>
        <p:spPr>
          <a:xfrm>
            <a:off x="9059333" y="3530600"/>
            <a:ext cx="2641600" cy="2946400"/>
          </a:xfrm>
          <a:prstGeom prst="rect">
            <a:avLst/>
          </a:prstGeom>
          <a:solidFill>
            <a:schemeClr val="bg1">
              <a:lumMod val="95000"/>
            </a:schemeClr>
          </a:solidFill>
        </p:spPr>
        <p:txBody>
          <a:bodyPr/>
          <a:lstStyle>
            <a:lvl1pPr rtl="0">
              <a:defRPr sz="1600"/>
            </a:lvl1pPr>
          </a:lstStyle>
          <a:p>
            <a:endParaRPr lang="en-US" dirty="0"/>
          </a:p>
        </p:txBody>
      </p:sp>
    </p:spTree>
    <p:extLst>
      <p:ext uri="{BB962C8B-B14F-4D97-AF65-F5344CB8AC3E}">
        <p14:creationId xmlns:p14="http://schemas.microsoft.com/office/powerpoint/2010/main" val="418866111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1803400"/>
            <a:ext cx="2006333" cy="3759200"/>
          </a:xfrm>
          <a:prstGeom prst="rect">
            <a:avLst/>
          </a:prstGeom>
          <a:solidFill>
            <a:schemeClr val="bg1">
              <a:lumMod val="95000"/>
            </a:schemeClr>
          </a:solidFill>
        </p:spPr>
        <p:txBody>
          <a:bodyPr/>
          <a:lstStyle>
            <a:lvl1pPr>
              <a:defRPr sz="1467"/>
            </a:lvl1pPr>
          </a:lstStyle>
          <a:p>
            <a:endParaRPr lang="en-US" dirty="0"/>
          </a:p>
        </p:txBody>
      </p:sp>
      <p:sp>
        <p:nvSpPr>
          <p:cNvPr id="9" name="Picture Placeholder 2"/>
          <p:cNvSpPr>
            <a:spLocks noGrp="1"/>
          </p:cNvSpPr>
          <p:nvPr>
            <p:ph type="pic" sz="quarter" idx="11"/>
          </p:nvPr>
        </p:nvSpPr>
        <p:spPr>
          <a:xfrm>
            <a:off x="2017241" y="1803400"/>
            <a:ext cx="2032000" cy="3759200"/>
          </a:xfrm>
          <a:prstGeom prst="rect">
            <a:avLst/>
          </a:prstGeom>
          <a:solidFill>
            <a:schemeClr val="bg1">
              <a:lumMod val="95000"/>
            </a:schemeClr>
          </a:solidFill>
        </p:spPr>
        <p:txBody>
          <a:bodyPr/>
          <a:lstStyle>
            <a:lvl1pPr>
              <a:defRPr sz="1867"/>
            </a:lvl1pPr>
          </a:lstStyle>
          <a:p>
            <a:endParaRPr lang="en-US" dirty="0"/>
          </a:p>
        </p:txBody>
      </p:sp>
      <p:sp>
        <p:nvSpPr>
          <p:cNvPr id="10" name="Picture Placeholder 2"/>
          <p:cNvSpPr>
            <a:spLocks noGrp="1"/>
          </p:cNvSpPr>
          <p:nvPr>
            <p:ph type="pic" sz="quarter" idx="12"/>
          </p:nvPr>
        </p:nvSpPr>
        <p:spPr>
          <a:xfrm>
            <a:off x="4060149" y="1803400"/>
            <a:ext cx="2032000" cy="3759200"/>
          </a:xfrm>
          <a:prstGeom prst="rect">
            <a:avLst/>
          </a:prstGeom>
          <a:solidFill>
            <a:schemeClr val="bg1">
              <a:lumMod val="95000"/>
            </a:schemeClr>
          </a:solidFill>
        </p:spPr>
        <p:txBody>
          <a:bodyPr/>
          <a:lstStyle>
            <a:lvl1pPr>
              <a:defRPr sz="1600"/>
            </a:lvl1pPr>
          </a:lstStyle>
          <a:p>
            <a:endParaRPr lang="en-US" dirty="0"/>
          </a:p>
        </p:txBody>
      </p:sp>
      <p:sp>
        <p:nvSpPr>
          <p:cNvPr id="11" name="Picture Placeholder 2"/>
          <p:cNvSpPr>
            <a:spLocks noGrp="1"/>
          </p:cNvSpPr>
          <p:nvPr>
            <p:ph type="pic" sz="quarter" idx="13"/>
          </p:nvPr>
        </p:nvSpPr>
        <p:spPr>
          <a:xfrm>
            <a:off x="6103057" y="1803400"/>
            <a:ext cx="2032000" cy="3759200"/>
          </a:xfrm>
          <a:prstGeom prst="rect">
            <a:avLst/>
          </a:prstGeom>
          <a:solidFill>
            <a:schemeClr val="bg1">
              <a:lumMod val="95000"/>
            </a:schemeClr>
          </a:solidFill>
        </p:spPr>
        <p:txBody>
          <a:bodyPr/>
          <a:lstStyle>
            <a:lvl1pPr>
              <a:defRPr sz="1600"/>
            </a:lvl1pPr>
          </a:lstStyle>
          <a:p>
            <a:endParaRPr lang="en-US" dirty="0"/>
          </a:p>
        </p:txBody>
      </p:sp>
      <p:sp>
        <p:nvSpPr>
          <p:cNvPr id="12" name="Picture Placeholder 2"/>
          <p:cNvSpPr>
            <a:spLocks noGrp="1"/>
          </p:cNvSpPr>
          <p:nvPr>
            <p:ph type="pic" sz="quarter" idx="14"/>
          </p:nvPr>
        </p:nvSpPr>
        <p:spPr>
          <a:xfrm>
            <a:off x="8145965" y="1803400"/>
            <a:ext cx="2032000" cy="3759200"/>
          </a:xfrm>
          <a:prstGeom prst="rect">
            <a:avLst/>
          </a:prstGeom>
          <a:solidFill>
            <a:schemeClr val="bg1">
              <a:lumMod val="95000"/>
            </a:schemeClr>
          </a:solidFill>
        </p:spPr>
        <p:txBody>
          <a:bodyPr/>
          <a:lstStyle>
            <a:lvl1pPr>
              <a:defRPr sz="1600"/>
            </a:lvl1pPr>
          </a:lstStyle>
          <a:p>
            <a:endParaRPr lang="en-US" dirty="0"/>
          </a:p>
        </p:txBody>
      </p:sp>
      <p:sp>
        <p:nvSpPr>
          <p:cNvPr id="13" name="Picture Placeholder 2"/>
          <p:cNvSpPr>
            <a:spLocks noGrp="1"/>
          </p:cNvSpPr>
          <p:nvPr>
            <p:ph type="pic" sz="quarter" idx="15"/>
          </p:nvPr>
        </p:nvSpPr>
        <p:spPr>
          <a:xfrm>
            <a:off x="10188877" y="1803400"/>
            <a:ext cx="2003124" cy="3759200"/>
          </a:xfrm>
          <a:prstGeom prst="rect">
            <a:avLst/>
          </a:prstGeom>
          <a:solidFill>
            <a:schemeClr val="bg1">
              <a:lumMod val="95000"/>
            </a:schemeClr>
          </a:solidFill>
        </p:spPr>
        <p:txBody>
          <a:bodyPr/>
          <a:lstStyle>
            <a:lvl1pPr>
              <a:defRPr sz="1867"/>
            </a:lvl1pPr>
          </a:lstStyle>
          <a:p>
            <a:endParaRPr lang="en-US" dirty="0"/>
          </a:p>
        </p:txBody>
      </p:sp>
    </p:spTree>
    <p:extLst>
      <p:ext uri="{BB962C8B-B14F-4D97-AF65-F5344CB8AC3E}">
        <p14:creationId xmlns:p14="http://schemas.microsoft.com/office/powerpoint/2010/main" val="164173819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Picture Placeholder 5"/>
          <p:cNvSpPr>
            <a:spLocks noGrp="1"/>
          </p:cNvSpPr>
          <p:nvPr>
            <p:ph type="pic" sz="quarter" idx="10"/>
          </p:nvPr>
        </p:nvSpPr>
        <p:spPr>
          <a:xfrm>
            <a:off x="4908347" y="2717800"/>
            <a:ext cx="2336800" cy="23368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p:spPr>
        <p:txBody>
          <a:bodyPr wrap="square">
            <a:noAutofit/>
          </a:bodyPr>
          <a:lstStyle>
            <a:lvl1pPr>
              <a:defRPr sz="1867"/>
            </a:lvl1pPr>
          </a:lstStyle>
          <a:p>
            <a:endParaRPr lang="en-US" dirty="0"/>
          </a:p>
        </p:txBody>
      </p:sp>
      <p:sp>
        <p:nvSpPr>
          <p:cNvPr id="15" name="Picture Placeholder 6"/>
          <p:cNvSpPr>
            <a:spLocks noGrp="1"/>
          </p:cNvSpPr>
          <p:nvPr>
            <p:ph type="pic" sz="quarter" idx="11"/>
          </p:nvPr>
        </p:nvSpPr>
        <p:spPr>
          <a:xfrm>
            <a:off x="7421341" y="2616200"/>
            <a:ext cx="2032000" cy="20320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p:spPr>
        <p:txBody>
          <a:bodyPr wrap="square">
            <a:noAutofit/>
          </a:bodyPr>
          <a:lstStyle>
            <a:lvl1pPr>
              <a:defRPr sz="1867"/>
            </a:lvl1pPr>
          </a:lstStyle>
          <a:p>
            <a:endParaRPr lang="en-US" dirty="0"/>
          </a:p>
        </p:txBody>
      </p:sp>
      <p:sp>
        <p:nvSpPr>
          <p:cNvPr id="16" name="Picture Placeholder 7"/>
          <p:cNvSpPr>
            <a:spLocks noGrp="1"/>
          </p:cNvSpPr>
          <p:nvPr>
            <p:ph type="pic" sz="quarter" idx="12"/>
          </p:nvPr>
        </p:nvSpPr>
        <p:spPr>
          <a:xfrm>
            <a:off x="2700152" y="2616200"/>
            <a:ext cx="2032000" cy="20320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p:spPr>
        <p:txBody>
          <a:bodyPr wrap="square">
            <a:noAutofit/>
          </a:bodyPr>
          <a:lstStyle>
            <a:lvl1pPr>
              <a:defRPr sz="1867"/>
            </a:lvl1pPr>
          </a:lstStyle>
          <a:p>
            <a:endParaRPr lang="en-US" dirty="0"/>
          </a:p>
        </p:txBody>
      </p:sp>
      <p:sp>
        <p:nvSpPr>
          <p:cNvPr id="17" name="Picture Placeholder 8"/>
          <p:cNvSpPr>
            <a:spLocks noGrp="1"/>
          </p:cNvSpPr>
          <p:nvPr>
            <p:ph type="pic" sz="quarter" idx="13"/>
          </p:nvPr>
        </p:nvSpPr>
        <p:spPr>
          <a:xfrm>
            <a:off x="9629539" y="2454176"/>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p:spPr>
        <p:txBody>
          <a:bodyPr wrap="square">
            <a:noAutofit/>
          </a:bodyPr>
          <a:lstStyle>
            <a:lvl1pPr>
              <a:defRPr sz="1867"/>
            </a:lvl1pPr>
          </a:lstStyle>
          <a:p>
            <a:endParaRPr lang="en-US" dirty="0"/>
          </a:p>
        </p:txBody>
      </p:sp>
      <p:sp>
        <p:nvSpPr>
          <p:cNvPr id="18" name="Picture Placeholder 9"/>
          <p:cNvSpPr>
            <a:spLocks noGrp="1"/>
          </p:cNvSpPr>
          <p:nvPr>
            <p:ph type="pic" sz="quarter" idx="14"/>
          </p:nvPr>
        </p:nvSpPr>
        <p:spPr>
          <a:xfrm>
            <a:off x="796757" y="2454176"/>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p:spPr>
        <p:txBody>
          <a:bodyPr wrap="square">
            <a:noAutofit/>
          </a:bodyPr>
          <a:lstStyle>
            <a:lvl1pPr rtl="0">
              <a:defRPr sz="1867"/>
            </a:lvl1pPr>
          </a:lstStyle>
          <a:p>
            <a:endParaRPr lang="en-US" dirty="0"/>
          </a:p>
        </p:txBody>
      </p:sp>
    </p:spTree>
    <p:extLst>
      <p:ext uri="{BB962C8B-B14F-4D97-AF65-F5344CB8AC3E}">
        <p14:creationId xmlns:p14="http://schemas.microsoft.com/office/powerpoint/2010/main" val="241569792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641600" y="0"/>
            <a:ext cx="3843867" cy="6858000"/>
          </a:xfrm>
          <a:prstGeom prst="rect">
            <a:avLst/>
          </a:prstGeom>
          <a:solidFill>
            <a:schemeClr val="bg1">
              <a:lumMod val="95000"/>
            </a:schemeClr>
          </a:solidFill>
        </p:spPr>
        <p:txBody>
          <a:bodyPr/>
          <a:lstStyle>
            <a:lvl1pPr>
              <a:defRPr sz="2133"/>
            </a:lvl1pPr>
          </a:lstStyle>
          <a:p>
            <a:endParaRPr lang="en-US" dirty="0"/>
          </a:p>
        </p:txBody>
      </p:sp>
    </p:spTree>
    <p:extLst>
      <p:ext uri="{BB962C8B-B14F-4D97-AF65-F5344CB8AC3E}">
        <p14:creationId xmlns:p14="http://schemas.microsoft.com/office/powerpoint/2010/main" val="128854871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16000" y="1803400"/>
            <a:ext cx="2540000" cy="2743200"/>
          </a:xfrm>
          <a:prstGeom prst="rect">
            <a:avLst/>
          </a:prstGeom>
          <a:solidFill>
            <a:schemeClr val="bg1">
              <a:lumMod val="95000"/>
            </a:schemeClr>
          </a:solidFill>
        </p:spPr>
        <p:txBody>
          <a:bodyPr/>
          <a:lstStyle>
            <a:lvl1pPr>
              <a:defRPr sz="1600"/>
            </a:lvl1pPr>
          </a:lstStyle>
          <a:p>
            <a:endParaRPr lang="en-US" dirty="0"/>
          </a:p>
        </p:txBody>
      </p:sp>
    </p:spTree>
    <p:extLst>
      <p:ext uri="{BB962C8B-B14F-4D97-AF65-F5344CB8AC3E}">
        <p14:creationId xmlns:p14="http://schemas.microsoft.com/office/powerpoint/2010/main" val="38779133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41167"/>
            <a:ext cx="4470400" cy="2006600"/>
          </a:xfrm>
          <a:prstGeom prst="rect">
            <a:avLst/>
          </a:prstGeom>
          <a:solidFill>
            <a:schemeClr val="bg1">
              <a:lumMod val="95000"/>
            </a:schemeClr>
          </a:solidFill>
        </p:spPr>
        <p:txBody>
          <a:bodyPr/>
          <a:lstStyle>
            <a:lvl1pPr>
              <a:defRPr sz="1400"/>
            </a:lvl1pPr>
          </a:lstStyle>
          <a:p>
            <a:endParaRPr lang="en-US" dirty="0"/>
          </a:p>
        </p:txBody>
      </p:sp>
      <p:sp>
        <p:nvSpPr>
          <p:cNvPr id="5" name="Picture Placeholder 2"/>
          <p:cNvSpPr>
            <a:spLocks noGrp="1"/>
          </p:cNvSpPr>
          <p:nvPr>
            <p:ph type="pic" sz="quarter" idx="11"/>
          </p:nvPr>
        </p:nvSpPr>
        <p:spPr>
          <a:xfrm>
            <a:off x="0" y="2414467"/>
            <a:ext cx="4470400" cy="2006600"/>
          </a:xfrm>
          <a:prstGeom prst="rect">
            <a:avLst/>
          </a:prstGeom>
          <a:solidFill>
            <a:schemeClr val="bg1">
              <a:lumMod val="95000"/>
            </a:schemeClr>
          </a:solidFill>
        </p:spPr>
        <p:txBody>
          <a:bodyPr/>
          <a:lstStyle>
            <a:lvl1pPr>
              <a:defRPr sz="1467"/>
            </a:lvl1pPr>
          </a:lstStyle>
          <a:p>
            <a:endParaRPr lang="en-US" dirty="0"/>
          </a:p>
        </p:txBody>
      </p:sp>
      <p:sp>
        <p:nvSpPr>
          <p:cNvPr id="6" name="Picture Placeholder 2"/>
          <p:cNvSpPr>
            <a:spLocks noGrp="1"/>
          </p:cNvSpPr>
          <p:nvPr>
            <p:ph type="pic" sz="quarter" idx="12"/>
          </p:nvPr>
        </p:nvSpPr>
        <p:spPr>
          <a:xfrm>
            <a:off x="0" y="4687767"/>
            <a:ext cx="4470400" cy="2006600"/>
          </a:xfrm>
          <a:prstGeom prst="rect">
            <a:avLst/>
          </a:prstGeom>
          <a:solidFill>
            <a:schemeClr val="bg1">
              <a:lumMod val="95000"/>
            </a:schemeClr>
          </a:solidFill>
        </p:spPr>
        <p:txBody>
          <a:bodyPr/>
          <a:lstStyle>
            <a:lvl1pPr>
              <a:defRPr sz="1467"/>
            </a:lvl1pPr>
          </a:lstStyle>
          <a:p>
            <a:endParaRPr lang="en-US" dirty="0"/>
          </a:p>
        </p:txBody>
      </p:sp>
    </p:spTree>
    <p:extLst>
      <p:ext uri="{BB962C8B-B14F-4D97-AF65-F5344CB8AC3E}">
        <p14:creationId xmlns:p14="http://schemas.microsoft.com/office/powerpoint/2010/main" val="386512734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2" name="Picture Placeholder 11"/>
          <p:cNvSpPr>
            <a:spLocks noGrp="1"/>
          </p:cNvSpPr>
          <p:nvPr>
            <p:ph type="pic" sz="quarter" idx="10"/>
          </p:nvPr>
        </p:nvSpPr>
        <p:spPr>
          <a:xfrm>
            <a:off x="2336801" y="32121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600"/>
            </a:lvl1pPr>
          </a:lstStyle>
          <a:p>
            <a:endParaRPr lang="en-US" dirty="0"/>
          </a:p>
        </p:txBody>
      </p:sp>
      <p:sp>
        <p:nvSpPr>
          <p:cNvPr id="3" name="Picture Placeholder 14"/>
          <p:cNvSpPr>
            <a:spLocks noGrp="1"/>
          </p:cNvSpPr>
          <p:nvPr>
            <p:ph type="pic" sz="quarter" idx="11"/>
          </p:nvPr>
        </p:nvSpPr>
        <p:spPr>
          <a:xfrm>
            <a:off x="5167814" y="32121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600"/>
            </a:lvl1pPr>
          </a:lstStyle>
          <a:p>
            <a:endParaRPr lang="en-US" dirty="0"/>
          </a:p>
        </p:txBody>
      </p:sp>
      <p:sp>
        <p:nvSpPr>
          <p:cNvPr id="4" name="Picture Placeholder 17"/>
          <p:cNvSpPr>
            <a:spLocks noGrp="1"/>
          </p:cNvSpPr>
          <p:nvPr>
            <p:ph type="pic" sz="quarter" idx="12"/>
          </p:nvPr>
        </p:nvSpPr>
        <p:spPr>
          <a:xfrm>
            <a:off x="7998829" y="32121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467"/>
            </a:lvl1pPr>
          </a:lstStyle>
          <a:p>
            <a:endParaRPr lang="en-US" dirty="0"/>
          </a:p>
        </p:txBody>
      </p:sp>
    </p:spTree>
    <p:extLst>
      <p:ext uri="{BB962C8B-B14F-4D97-AF65-F5344CB8AC3E}">
        <p14:creationId xmlns:p14="http://schemas.microsoft.com/office/powerpoint/2010/main" val="13822512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A305-A157-E3A7-95E1-7C84531E8B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EG"/>
          </a:p>
        </p:txBody>
      </p:sp>
      <p:sp>
        <p:nvSpPr>
          <p:cNvPr id="3" name="Text Placeholder 2">
            <a:extLst>
              <a:ext uri="{FF2B5EF4-FFF2-40B4-BE49-F238E27FC236}">
                <a16:creationId xmlns:a16="http://schemas.microsoft.com/office/drawing/2014/main" id="{A812BD55-9867-15D8-9626-7127FF977C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0FB407-F310-8BDA-ADBF-8BD07ED0A470}"/>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5" name="Footer Placeholder 4">
            <a:extLst>
              <a:ext uri="{FF2B5EF4-FFF2-40B4-BE49-F238E27FC236}">
                <a16:creationId xmlns:a16="http://schemas.microsoft.com/office/drawing/2014/main" id="{88214EB8-F492-5ED7-8779-14DF4BAC5F45}"/>
              </a:ext>
            </a:extLst>
          </p:cNvPr>
          <p:cNvSpPr>
            <a:spLocks noGrp="1"/>
          </p:cNvSpPr>
          <p:nvPr>
            <p:ph type="ftr" sz="quarter" idx="11"/>
          </p:nvPr>
        </p:nvSpPr>
        <p:spPr/>
        <p:txBody>
          <a:bodyPr/>
          <a:lstStyle/>
          <a:p>
            <a:endParaRPr lang="ar-EG"/>
          </a:p>
        </p:txBody>
      </p:sp>
      <p:sp>
        <p:nvSpPr>
          <p:cNvPr id="6" name="Slide Number Placeholder 5">
            <a:extLst>
              <a:ext uri="{FF2B5EF4-FFF2-40B4-BE49-F238E27FC236}">
                <a16:creationId xmlns:a16="http://schemas.microsoft.com/office/drawing/2014/main" id="{51DE46D5-3D27-83AC-19E6-3CD6BC823776}"/>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2569472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2" name="Picture Placeholder 11"/>
          <p:cNvSpPr>
            <a:spLocks noGrp="1"/>
          </p:cNvSpPr>
          <p:nvPr>
            <p:ph type="pic" sz="quarter" idx="10"/>
          </p:nvPr>
        </p:nvSpPr>
        <p:spPr>
          <a:xfrm>
            <a:off x="2336801" y="32121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600"/>
            </a:lvl1pPr>
          </a:lstStyle>
          <a:p>
            <a:endParaRPr lang="en-US" dirty="0"/>
          </a:p>
        </p:txBody>
      </p:sp>
      <p:sp>
        <p:nvSpPr>
          <p:cNvPr id="3" name="Picture Placeholder 14"/>
          <p:cNvSpPr>
            <a:spLocks noGrp="1"/>
          </p:cNvSpPr>
          <p:nvPr>
            <p:ph type="pic" sz="quarter" idx="11"/>
          </p:nvPr>
        </p:nvSpPr>
        <p:spPr>
          <a:xfrm>
            <a:off x="5167814" y="32121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600"/>
            </a:lvl1pPr>
          </a:lstStyle>
          <a:p>
            <a:endParaRPr lang="en-US" dirty="0"/>
          </a:p>
        </p:txBody>
      </p:sp>
      <p:sp>
        <p:nvSpPr>
          <p:cNvPr id="4" name="Picture Placeholder 17"/>
          <p:cNvSpPr>
            <a:spLocks noGrp="1"/>
          </p:cNvSpPr>
          <p:nvPr>
            <p:ph type="pic" sz="quarter" idx="12"/>
          </p:nvPr>
        </p:nvSpPr>
        <p:spPr>
          <a:xfrm>
            <a:off x="7998829" y="32121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467"/>
            </a:lvl1pPr>
          </a:lstStyle>
          <a:p>
            <a:endParaRPr lang="en-US" dirty="0"/>
          </a:p>
        </p:txBody>
      </p:sp>
    </p:spTree>
    <p:extLst>
      <p:ext uri="{BB962C8B-B14F-4D97-AF65-F5344CB8AC3E}">
        <p14:creationId xmlns:p14="http://schemas.microsoft.com/office/powerpoint/2010/main" val="225344761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2" name="Picture Placeholder 11"/>
          <p:cNvSpPr>
            <a:spLocks noGrp="1"/>
          </p:cNvSpPr>
          <p:nvPr>
            <p:ph type="pic" sz="quarter" idx="10"/>
          </p:nvPr>
        </p:nvSpPr>
        <p:spPr>
          <a:xfrm>
            <a:off x="2336801" y="35169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600"/>
            </a:lvl1pPr>
          </a:lstStyle>
          <a:p>
            <a:endParaRPr lang="en-US" dirty="0"/>
          </a:p>
        </p:txBody>
      </p:sp>
      <p:sp>
        <p:nvSpPr>
          <p:cNvPr id="3" name="Picture Placeholder 14"/>
          <p:cNvSpPr>
            <a:spLocks noGrp="1"/>
          </p:cNvSpPr>
          <p:nvPr>
            <p:ph type="pic" sz="quarter" idx="11"/>
          </p:nvPr>
        </p:nvSpPr>
        <p:spPr>
          <a:xfrm>
            <a:off x="5167814" y="35169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600"/>
            </a:lvl1pPr>
          </a:lstStyle>
          <a:p>
            <a:endParaRPr lang="en-US" dirty="0"/>
          </a:p>
        </p:txBody>
      </p:sp>
      <p:sp>
        <p:nvSpPr>
          <p:cNvPr id="4" name="Picture Placeholder 17"/>
          <p:cNvSpPr>
            <a:spLocks noGrp="1"/>
          </p:cNvSpPr>
          <p:nvPr>
            <p:ph type="pic" sz="quarter" idx="12"/>
          </p:nvPr>
        </p:nvSpPr>
        <p:spPr>
          <a:xfrm>
            <a:off x="7998829" y="3516901"/>
            <a:ext cx="1856372" cy="1029699"/>
          </a:xfrm>
          <a:custGeom>
            <a:avLst/>
            <a:gdLst>
              <a:gd name="connsiteX0" fmla="*/ 128715 w 1392279"/>
              <a:gd name="connsiteY0" fmla="*/ 0 h 772274"/>
              <a:gd name="connsiteX1" fmla="*/ 1263564 w 1392279"/>
              <a:gd name="connsiteY1" fmla="*/ 0 h 772274"/>
              <a:gd name="connsiteX2" fmla="*/ 1392279 w 1392279"/>
              <a:gd name="connsiteY2" fmla="*/ 128715 h 772274"/>
              <a:gd name="connsiteX3" fmla="*/ 1392279 w 1392279"/>
              <a:gd name="connsiteY3" fmla="*/ 643559 h 772274"/>
              <a:gd name="connsiteX4" fmla="*/ 1263564 w 1392279"/>
              <a:gd name="connsiteY4" fmla="*/ 772274 h 772274"/>
              <a:gd name="connsiteX5" fmla="*/ 128715 w 1392279"/>
              <a:gd name="connsiteY5" fmla="*/ 772274 h 772274"/>
              <a:gd name="connsiteX6" fmla="*/ 0 w 1392279"/>
              <a:gd name="connsiteY6" fmla="*/ 643559 h 772274"/>
              <a:gd name="connsiteX7" fmla="*/ 0 w 1392279"/>
              <a:gd name="connsiteY7" fmla="*/ 128715 h 772274"/>
              <a:gd name="connsiteX8" fmla="*/ 128715 w 1392279"/>
              <a:gd name="connsiteY8" fmla="*/ 0 h 7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279" h="772274">
                <a:moveTo>
                  <a:pt x="128715" y="0"/>
                </a:moveTo>
                <a:lnTo>
                  <a:pt x="1263564" y="0"/>
                </a:lnTo>
                <a:cubicBezTo>
                  <a:pt x="1334651" y="0"/>
                  <a:pt x="1392279" y="57628"/>
                  <a:pt x="1392279" y="128715"/>
                </a:cubicBezTo>
                <a:lnTo>
                  <a:pt x="1392279" y="643559"/>
                </a:lnTo>
                <a:cubicBezTo>
                  <a:pt x="1392279" y="714646"/>
                  <a:pt x="1334651" y="772274"/>
                  <a:pt x="1263564" y="772274"/>
                </a:cubicBezTo>
                <a:lnTo>
                  <a:pt x="128715" y="772274"/>
                </a:lnTo>
                <a:cubicBezTo>
                  <a:pt x="57628" y="772274"/>
                  <a:pt x="0" y="714646"/>
                  <a:pt x="0" y="643559"/>
                </a:cubicBezTo>
                <a:lnTo>
                  <a:pt x="0" y="128715"/>
                </a:lnTo>
                <a:cubicBezTo>
                  <a:pt x="0" y="57628"/>
                  <a:pt x="57628" y="0"/>
                  <a:pt x="128715" y="0"/>
                </a:cubicBezTo>
                <a:close/>
              </a:path>
            </a:pathLst>
          </a:custGeom>
          <a:solidFill>
            <a:schemeClr val="bg1">
              <a:lumMod val="95000"/>
            </a:schemeClr>
          </a:solidFill>
        </p:spPr>
        <p:txBody>
          <a:bodyPr wrap="square">
            <a:noAutofit/>
          </a:bodyPr>
          <a:lstStyle>
            <a:lvl1pPr>
              <a:defRPr sz="1467"/>
            </a:lvl1pPr>
          </a:lstStyle>
          <a:p>
            <a:endParaRPr lang="en-US" dirty="0"/>
          </a:p>
        </p:txBody>
      </p:sp>
    </p:spTree>
    <p:extLst>
      <p:ext uri="{BB962C8B-B14F-4D97-AF65-F5344CB8AC3E}">
        <p14:creationId xmlns:p14="http://schemas.microsoft.com/office/powerpoint/2010/main" val="237962829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711200" y="736067"/>
            <a:ext cx="4165600" cy="2277975"/>
          </a:xfrm>
          <a:custGeom>
            <a:avLst/>
            <a:gdLst>
              <a:gd name="connsiteX0" fmla="*/ 60962 w 3124200"/>
              <a:gd name="connsiteY0" fmla="*/ 0 h 1981200"/>
              <a:gd name="connsiteX1" fmla="*/ 3063238 w 3124200"/>
              <a:gd name="connsiteY1" fmla="*/ 0 h 1981200"/>
              <a:gd name="connsiteX2" fmla="*/ 3124200 w 3124200"/>
              <a:gd name="connsiteY2" fmla="*/ 60962 h 1981200"/>
              <a:gd name="connsiteX3" fmla="*/ 3124200 w 3124200"/>
              <a:gd name="connsiteY3" fmla="*/ 1920238 h 1981200"/>
              <a:gd name="connsiteX4" fmla="*/ 3063238 w 3124200"/>
              <a:gd name="connsiteY4" fmla="*/ 1981200 h 1981200"/>
              <a:gd name="connsiteX5" fmla="*/ 60962 w 3124200"/>
              <a:gd name="connsiteY5" fmla="*/ 1981200 h 1981200"/>
              <a:gd name="connsiteX6" fmla="*/ 0 w 3124200"/>
              <a:gd name="connsiteY6" fmla="*/ 1920238 h 1981200"/>
              <a:gd name="connsiteX7" fmla="*/ 0 w 3124200"/>
              <a:gd name="connsiteY7" fmla="*/ 60962 h 1981200"/>
              <a:gd name="connsiteX8" fmla="*/ 60962 w 3124200"/>
              <a:gd name="connsiteY8"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200" h="1981200">
                <a:moveTo>
                  <a:pt x="60962" y="0"/>
                </a:moveTo>
                <a:lnTo>
                  <a:pt x="3063238" y="0"/>
                </a:lnTo>
                <a:cubicBezTo>
                  <a:pt x="3096906" y="0"/>
                  <a:pt x="3124200" y="27294"/>
                  <a:pt x="3124200" y="60962"/>
                </a:cubicBezTo>
                <a:lnTo>
                  <a:pt x="3124200" y="1920238"/>
                </a:lnTo>
                <a:cubicBezTo>
                  <a:pt x="3124200" y="1953906"/>
                  <a:pt x="3096906" y="1981200"/>
                  <a:pt x="3063238" y="1981200"/>
                </a:cubicBezTo>
                <a:lnTo>
                  <a:pt x="60962" y="1981200"/>
                </a:lnTo>
                <a:cubicBezTo>
                  <a:pt x="27294" y="1981200"/>
                  <a:pt x="0" y="1953906"/>
                  <a:pt x="0" y="1920238"/>
                </a:cubicBezTo>
                <a:lnTo>
                  <a:pt x="0" y="60962"/>
                </a:lnTo>
                <a:cubicBezTo>
                  <a:pt x="0" y="27294"/>
                  <a:pt x="27294" y="0"/>
                  <a:pt x="60962" y="0"/>
                </a:cubicBezTo>
                <a:close/>
              </a:path>
            </a:pathLst>
          </a:custGeom>
          <a:solidFill>
            <a:schemeClr val="bg1">
              <a:lumMod val="95000"/>
            </a:schemeClr>
          </a:solidFill>
        </p:spPr>
        <p:txBody>
          <a:bodyPr wrap="square">
            <a:noAutofit/>
          </a:bodyPr>
          <a:lstStyle>
            <a:lvl1pPr rtl="0">
              <a:defRPr sz="1600"/>
            </a:lvl1pPr>
          </a:lstStyle>
          <a:p>
            <a:endParaRPr lang="en-US" dirty="0"/>
          </a:p>
        </p:txBody>
      </p:sp>
      <p:sp>
        <p:nvSpPr>
          <p:cNvPr id="3" name="Picture Placeholder 23"/>
          <p:cNvSpPr>
            <a:spLocks noGrp="1"/>
          </p:cNvSpPr>
          <p:nvPr>
            <p:ph type="pic" sz="quarter" idx="11"/>
          </p:nvPr>
        </p:nvSpPr>
        <p:spPr>
          <a:xfrm>
            <a:off x="711200" y="3893773"/>
            <a:ext cx="4165600" cy="2277975"/>
          </a:xfrm>
          <a:custGeom>
            <a:avLst/>
            <a:gdLst>
              <a:gd name="connsiteX0" fmla="*/ 60962 w 3124200"/>
              <a:gd name="connsiteY0" fmla="*/ 0 h 1981200"/>
              <a:gd name="connsiteX1" fmla="*/ 3063238 w 3124200"/>
              <a:gd name="connsiteY1" fmla="*/ 0 h 1981200"/>
              <a:gd name="connsiteX2" fmla="*/ 3124200 w 3124200"/>
              <a:gd name="connsiteY2" fmla="*/ 60962 h 1981200"/>
              <a:gd name="connsiteX3" fmla="*/ 3124200 w 3124200"/>
              <a:gd name="connsiteY3" fmla="*/ 1920238 h 1981200"/>
              <a:gd name="connsiteX4" fmla="*/ 3063238 w 3124200"/>
              <a:gd name="connsiteY4" fmla="*/ 1981200 h 1981200"/>
              <a:gd name="connsiteX5" fmla="*/ 60962 w 3124200"/>
              <a:gd name="connsiteY5" fmla="*/ 1981200 h 1981200"/>
              <a:gd name="connsiteX6" fmla="*/ 0 w 3124200"/>
              <a:gd name="connsiteY6" fmla="*/ 1920238 h 1981200"/>
              <a:gd name="connsiteX7" fmla="*/ 0 w 3124200"/>
              <a:gd name="connsiteY7" fmla="*/ 60962 h 1981200"/>
              <a:gd name="connsiteX8" fmla="*/ 60962 w 3124200"/>
              <a:gd name="connsiteY8"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200" h="1981200">
                <a:moveTo>
                  <a:pt x="60962" y="0"/>
                </a:moveTo>
                <a:lnTo>
                  <a:pt x="3063238" y="0"/>
                </a:lnTo>
                <a:cubicBezTo>
                  <a:pt x="3096906" y="0"/>
                  <a:pt x="3124200" y="27294"/>
                  <a:pt x="3124200" y="60962"/>
                </a:cubicBezTo>
                <a:lnTo>
                  <a:pt x="3124200" y="1920238"/>
                </a:lnTo>
                <a:cubicBezTo>
                  <a:pt x="3124200" y="1953906"/>
                  <a:pt x="3096906" y="1981200"/>
                  <a:pt x="3063238" y="1981200"/>
                </a:cubicBezTo>
                <a:lnTo>
                  <a:pt x="60962" y="1981200"/>
                </a:lnTo>
                <a:cubicBezTo>
                  <a:pt x="27294" y="1981200"/>
                  <a:pt x="0" y="1953906"/>
                  <a:pt x="0" y="1920238"/>
                </a:cubicBezTo>
                <a:lnTo>
                  <a:pt x="0" y="60962"/>
                </a:lnTo>
                <a:cubicBezTo>
                  <a:pt x="0" y="27294"/>
                  <a:pt x="27294" y="0"/>
                  <a:pt x="60962" y="0"/>
                </a:cubicBezTo>
                <a:close/>
              </a:path>
            </a:pathLst>
          </a:custGeom>
          <a:solidFill>
            <a:schemeClr val="bg1">
              <a:lumMod val="95000"/>
            </a:schemeClr>
          </a:solidFill>
        </p:spPr>
        <p:txBody>
          <a:bodyPr wrap="square">
            <a:noAutofit/>
          </a:bodyPr>
          <a:lstStyle>
            <a:lvl1pPr rtl="0">
              <a:defRPr sz="1600"/>
            </a:lvl1pPr>
          </a:lstStyle>
          <a:p>
            <a:endParaRPr lang="en-US" dirty="0"/>
          </a:p>
        </p:txBody>
      </p:sp>
    </p:spTree>
    <p:extLst>
      <p:ext uri="{BB962C8B-B14F-4D97-AF65-F5344CB8AC3E}">
        <p14:creationId xmlns:p14="http://schemas.microsoft.com/office/powerpoint/2010/main" val="228275758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3937000"/>
          </a:xfrm>
          <a:prstGeom prst="rect">
            <a:avLst/>
          </a:prstGeom>
        </p:spPr>
        <p:txBody>
          <a:bodyPr/>
          <a:lstStyle>
            <a:lvl1pPr>
              <a:defRPr sz="1467"/>
            </a:lvl1pPr>
          </a:lstStyle>
          <a:p>
            <a:endParaRPr lang="en-US" dirty="0"/>
          </a:p>
        </p:txBody>
      </p:sp>
    </p:spTree>
    <p:extLst>
      <p:ext uri="{BB962C8B-B14F-4D97-AF65-F5344CB8AC3E}">
        <p14:creationId xmlns:p14="http://schemas.microsoft.com/office/powerpoint/2010/main" val="200148286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69152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DAB0-CD27-19C4-1952-827C9590E4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KW"/>
          </a:p>
        </p:txBody>
      </p:sp>
      <p:sp>
        <p:nvSpPr>
          <p:cNvPr id="3" name="Subtitle 2">
            <a:extLst>
              <a:ext uri="{FF2B5EF4-FFF2-40B4-BE49-F238E27FC236}">
                <a16:creationId xmlns:a16="http://schemas.microsoft.com/office/drawing/2014/main" id="{4866F8AB-9D1E-6A68-4192-5EB4C1DD8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W"/>
          </a:p>
        </p:txBody>
      </p:sp>
      <p:sp>
        <p:nvSpPr>
          <p:cNvPr id="4" name="Date Placeholder 3">
            <a:extLst>
              <a:ext uri="{FF2B5EF4-FFF2-40B4-BE49-F238E27FC236}">
                <a16:creationId xmlns:a16="http://schemas.microsoft.com/office/drawing/2014/main" id="{B4F23D93-BE31-D668-7C22-801675A77D69}"/>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5" name="Footer Placeholder 4">
            <a:extLst>
              <a:ext uri="{FF2B5EF4-FFF2-40B4-BE49-F238E27FC236}">
                <a16:creationId xmlns:a16="http://schemas.microsoft.com/office/drawing/2014/main" id="{E97D51F7-3202-2539-1149-922E92F0A1EE}"/>
              </a:ext>
            </a:extLst>
          </p:cNvPr>
          <p:cNvSpPr>
            <a:spLocks noGrp="1"/>
          </p:cNvSpPr>
          <p:nvPr>
            <p:ph type="ftr" sz="quarter" idx="11"/>
          </p:nvPr>
        </p:nvSpPr>
        <p:spPr/>
        <p:txBody>
          <a:bodyPr/>
          <a:lstStyle/>
          <a:p>
            <a:endParaRPr lang="en-KW"/>
          </a:p>
        </p:txBody>
      </p:sp>
      <p:sp>
        <p:nvSpPr>
          <p:cNvPr id="6" name="Slide Number Placeholder 5">
            <a:extLst>
              <a:ext uri="{FF2B5EF4-FFF2-40B4-BE49-F238E27FC236}">
                <a16:creationId xmlns:a16="http://schemas.microsoft.com/office/drawing/2014/main" id="{0E55C308-3CF1-2BA9-16A9-739481D2855D}"/>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618018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EE39-9848-4B5F-417A-60DC952E4920}"/>
              </a:ext>
            </a:extLst>
          </p:cNvPr>
          <p:cNvSpPr>
            <a:spLocks noGrp="1"/>
          </p:cNvSpPr>
          <p:nvPr>
            <p:ph type="title"/>
          </p:nvPr>
        </p:nvSpPr>
        <p:spPr/>
        <p:txBody>
          <a:bodyPr/>
          <a:lstStyle/>
          <a:p>
            <a:r>
              <a:rPr lang="en-US"/>
              <a:t>Click to edit Master title style</a:t>
            </a:r>
            <a:endParaRPr lang="en-KW"/>
          </a:p>
        </p:txBody>
      </p:sp>
      <p:sp>
        <p:nvSpPr>
          <p:cNvPr id="3" name="Content Placeholder 2">
            <a:extLst>
              <a:ext uri="{FF2B5EF4-FFF2-40B4-BE49-F238E27FC236}">
                <a16:creationId xmlns:a16="http://schemas.microsoft.com/office/drawing/2014/main" id="{518ECD2A-42FC-280F-35C0-E8FD733D1D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4" name="Date Placeholder 3">
            <a:extLst>
              <a:ext uri="{FF2B5EF4-FFF2-40B4-BE49-F238E27FC236}">
                <a16:creationId xmlns:a16="http://schemas.microsoft.com/office/drawing/2014/main" id="{64272DDA-606D-D908-88FB-100386441C36}"/>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5" name="Footer Placeholder 4">
            <a:extLst>
              <a:ext uri="{FF2B5EF4-FFF2-40B4-BE49-F238E27FC236}">
                <a16:creationId xmlns:a16="http://schemas.microsoft.com/office/drawing/2014/main" id="{7F409122-990B-A1B8-F0A5-5B8F8E118698}"/>
              </a:ext>
            </a:extLst>
          </p:cNvPr>
          <p:cNvSpPr>
            <a:spLocks noGrp="1"/>
          </p:cNvSpPr>
          <p:nvPr>
            <p:ph type="ftr" sz="quarter" idx="11"/>
          </p:nvPr>
        </p:nvSpPr>
        <p:spPr/>
        <p:txBody>
          <a:bodyPr/>
          <a:lstStyle/>
          <a:p>
            <a:endParaRPr lang="en-KW"/>
          </a:p>
        </p:txBody>
      </p:sp>
      <p:sp>
        <p:nvSpPr>
          <p:cNvPr id="6" name="Slide Number Placeholder 5">
            <a:extLst>
              <a:ext uri="{FF2B5EF4-FFF2-40B4-BE49-F238E27FC236}">
                <a16:creationId xmlns:a16="http://schemas.microsoft.com/office/drawing/2014/main" id="{700A431C-209F-DE06-C4C1-6306872CE1B8}"/>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3732529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6EE2-EE87-FF84-9301-4460595E9F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W"/>
          </a:p>
        </p:txBody>
      </p:sp>
      <p:sp>
        <p:nvSpPr>
          <p:cNvPr id="3" name="Text Placeholder 2">
            <a:extLst>
              <a:ext uri="{FF2B5EF4-FFF2-40B4-BE49-F238E27FC236}">
                <a16:creationId xmlns:a16="http://schemas.microsoft.com/office/drawing/2014/main" id="{F34F1A6F-6D7D-4EDB-AD2D-B72A245B3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3A197-0531-591F-BD07-72BCF3AD4DE9}"/>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5" name="Footer Placeholder 4">
            <a:extLst>
              <a:ext uri="{FF2B5EF4-FFF2-40B4-BE49-F238E27FC236}">
                <a16:creationId xmlns:a16="http://schemas.microsoft.com/office/drawing/2014/main" id="{FD176520-B2AC-089D-67CD-0B45941A454C}"/>
              </a:ext>
            </a:extLst>
          </p:cNvPr>
          <p:cNvSpPr>
            <a:spLocks noGrp="1"/>
          </p:cNvSpPr>
          <p:nvPr>
            <p:ph type="ftr" sz="quarter" idx="11"/>
          </p:nvPr>
        </p:nvSpPr>
        <p:spPr/>
        <p:txBody>
          <a:bodyPr/>
          <a:lstStyle/>
          <a:p>
            <a:endParaRPr lang="en-KW"/>
          </a:p>
        </p:txBody>
      </p:sp>
      <p:sp>
        <p:nvSpPr>
          <p:cNvPr id="6" name="Slide Number Placeholder 5">
            <a:extLst>
              <a:ext uri="{FF2B5EF4-FFF2-40B4-BE49-F238E27FC236}">
                <a16:creationId xmlns:a16="http://schemas.microsoft.com/office/drawing/2014/main" id="{E97A81B8-BE55-B022-168C-B04F9E0EF957}"/>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3089555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8391-B37C-D64D-AE19-4391CD8EAC36}"/>
              </a:ext>
            </a:extLst>
          </p:cNvPr>
          <p:cNvSpPr>
            <a:spLocks noGrp="1"/>
          </p:cNvSpPr>
          <p:nvPr>
            <p:ph type="title"/>
          </p:nvPr>
        </p:nvSpPr>
        <p:spPr/>
        <p:txBody>
          <a:bodyPr/>
          <a:lstStyle/>
          <a:p>
            <a:r>
              <a:rPr lang="en-US"/>
              <a:t>Click to edit Master title style</a:t>
            </a:r>
            <a:endParaRPr lang="en-KW"/>
          </a:p>
        </p:txBody>
      </p:sp>
      <p:sp>
        <p:nvSpPr>
          <p:cNvPr id="3" name="Content Placeholder 2">
            <a:extLst>
              <a:ext uri="{FF2B5EF4-FFF2-40B4-BE49-F238E27FC236}">
                <a16:creationId xmlns:a16="http://schemas.microsoft.com/office/drawing/2014/main" id="{351B51CD-57A7-DCBB-4D2F-0B9BFD9E3A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4" name="Content Placeholder 3">
            <a:extLst>
              <a:ext uri="{FF2B5EF4-FFF2-40B4-BE49-F238E27FC236}">
                <a16:creationId xmlns:a16="http://schemas.microsoft.com/office/drawing/2014/main" id="{FD56CB14-46F1-74A5-91CF-BBE4615B22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5" name="Date Placeholder 4">
            <a:extLst>
              <a:ext uri="{FF2B5EF4-FFF2-40B4-BE49-F238E27FC236}">
                <a16:creationId xmlns:a16="http://schemas.microsoft.com/office/drawing/2014/main" id="{0B83251A-5063-7E9E-B78D-DB3D284A0BDA}"/>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6" name="Footer Placeholder 5">
            <a:extLst>
              <a:ext uri="{FF2B5EF4-FFF2-40B4-BE49-F238E27FC236}">
                <a16:creationId xmlns:a16="http://schemas.microsoft.com/office/drawing/2014/main" id="{B58E5E89-26D4-A278-F136-5E3DD15F43C5}"/>
              </a:ext>
            </a:extLst>
          </p:cNvPr>
          <p:cNvSpPr>
            <a:spLocks noGrp="1"/>
          </p:cNvSpPr>
          <p:nvPr>
            <p:ph type="ftr" sz="quarter" idx="11"/>
          </p:nvPr>
        </p:nvSpPr>
        <p:spPr/>
        <p:txBody>
          <a:bodyPr/>
          <a:lstStyle/>
          <a:p>
            <a:endParaRPr lang="en-KW"/>
          </a:p>
        </p:txBody>
      </p:sp>
      <p:sp>
        <p:nvSpPr>
          <p:cNvPr id="7" name="Slide Number Placeholder 6">
            <a:extLst>
              <a:ext uri="{FF2B5EF4-FFF2-40B4-BE49-F238E27FC236}">
                <a16:creationId xmlns:a16="http://schemas.microsoft.com/office/drawing/2014/main" id="{DF9AC048-8D82-D4AD-C39F-6E8AB7A4DAB3}"/>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4025799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D16F-2B7E-7FD1-9C0A-F7E2C393D5AD}"/>
              </a:ext>
            </a:extLst>
          </p:cNvPr>
          <p:cNvSpPr>
            <a:spLocks noGrp="1"/>
          </p:cNvSpPr>
          <p:nvPr>
            <p:ph type="title"/>
          </p:nvPr>
        </p:nvSpPr>
        <p:spPr>
          <a:xfrm>
            <a:off x="839788" y="365125"/>
            <a:ext cx="10515600" cy="1325563"/>
          </a:xfrm>
        </p:spPr>
        <p:txBody>
          <a:bodyPr/>
          <a:lstStyle/>
          <a:p>
            <a:r>
              <a:rPr lang="en-US"/>
              <a:t>Click to edit Master title style</a:t>
            </a:r>
            <a:endParaRPr lang="en-KW"/>
          </a:p>
        </p:txBody>
      </p:sp>
      <p:sp>
        <p:nvSpPr>
          <p:cNvPr id="3" name="Text Placeholder 2">
            <a:extLst>
              <a:ext uri="{FF2B5EF4-FFF2-40B4-BE49-F238E27FC236}">
                <a16:creationId xmlns:a16="http://schemas.microsoft.com/office/drawing/2014/main" id="{A1608282-5DD6-66BA-53B9-11BED9C2D5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60B5C-F1E2-413E-7E4D-FB01D85912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5" name="Text Placeholder 4">
            <a:extLst>
              <a:ext uri="{FF2B5EF4-FFF2-40B4-BE49-F238E27FC236}">
                <a16:creationId xmlns:a16="http://schemas.microsoft.com/office/drawing/2014/main" id="{7B56DBAA-EDE1-386A-A706-C29169EF9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16603-BB80-6AE1-C3DF-B32084FFAF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7" name="Date Placeholder 6">
            <a:extLst>
              <a:ext uri="{FF2B5EF4-FFF2-40B4-BE49-F238E27FC236}">
                <a16:creationId xmlns:a16="http://schemas.microsoft.com/office/drawing/2014/main" id="{0DDC5757-AC1C-408B-88B2-E60ACAE07C2C}"/>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8" name="Footer Placeholder 7">
            <a:extLst>
              <a:ext uri="{FF2B5EF4-FFF2-40B4-BE49-F238E27FC236}">
                <a16:creationId xmlns:a16="http://schemas.microsoft.com/office/drawing/2014/main" id="{2BF65EA4-D84E-05CD-B0C0-53234B11FE73}"/>
              </a:ext>
            </a:extLst>
          </p:cNvPr>
          <p:cNvSpPr>
            <a:spLocks noGrp="1"/>
          </p:cNvSpPr>
          <p:nvPr>
            <p:ph type="ftr" sz="quarter" idx="11"/>
          </p:nvPr>
        </p:nvSpPr>
        <p:spPr/>
        <p:txBody>
          <a:bodyPr/>
          <a:lstStyle/>
          <a:p>
            <a:endParaRPr lang="en-KW"/>
          </a:p>
        </p:txBody>
      </p:sp>
      <p:sp>
        <p:nvSpPr>
          <p:cNvPr id="9" name="Slide Number Placeholder 8">
            <a:extLst>
              <a:ext uri="{FF2B5EF4-FFF2-40B4-BE49-F238E27FC236}">
                <a16:creationId xmlns:a16="http://schemas.microsoft.com/office/drawing/2014/main" id="{E0A82663-6BB8-8008-4C58-125F6A3D2E03}"/>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338194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648-1807-C4E0-8224-9E99A12BB965}"/>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6F9199A0-17CE-3A46-DCD1-2C2CD4757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a:extLst>
              <a:ext uri="{FF2B5EF4-FFF2-40B4-BE49-F238E27FC236}">
                <a16:creationId xmlns:a16="http://schemas.microsoft.com/office/drawing/2014/main" id="{30D897F3-D017-6500-6E00-024D724F79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373341B8-2488-B35D-3323-85FAF8AD4750}"/>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6" name="Footer Placeholder 5">
            <a:extLst>
              <a:ext uri="{FF2B5EF4-FFF2-40B4-BE49-F238E27FC236}">
                <a16:creationId xmlns:a16="http://schemas.microsoft.com/office/drawing/2014/main" id="{786E2923-7E0A-07B7-F6A8-AE3A19AA6EF2}"/>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E92EB8D0-7373-F828-B6A3-C6643528209B}"/>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2227435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0E80-DF49-EC0C-A331-5688493E0A90}"/>
              </a:ext>
            </a:extLst>
          </p:cNvPr>
          <p:cNvSpPr>
            <a:spLocks noGrp="1"/>
          </p:cNvSpPr>
          <p:nvPr>
            <p:ph type="title"/>
          </p:nvPr>
        </p:nvSpPr>
        <p:spPr/>
        <p:txBody>
          <a:bodyPr/>
          <a:lstStyle/>
          <a:p>
            <a:r>
              <a:rPr lang="en-US"/>
              <a:t>Click to edit Master title style</a:t>
            </a:r>
            <a:endParaRPr lang="en-KW"/>
          </a:p>
        </p:txBody>
      </p:sp>
      <p:sp>
        <p:nvSpPr>
          <p:cNvPr id="3" name="Date Placeholder 2">
            <a:extLst>
              <a:ext uri="{FF2B5EF4-FFF2-40B4-BE49-F238E27FC236}">
                <a16:creationId xmlns:a16="http://schemas.microsoft.com/office/drawing/2014/main" id="{4789F9BF-FEA2-AA54-4818-0239BEF5BA5C}"/>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4" name="Footer Placeholder 3">
            <a:extLst>
              <a:ext uri="{FF2B5EF4-FFF2-40B4-BE49-F238E27FC236}">
                <a16:creationId xmlns:a16="http://schemas.microsoft.com/office/drawing/2014/main" id="{81D90F2C-998B-BEB5-9722-41BD2CD8F30A}"/>
              </a:ext>
            </a:extLst>
          </p:cNvPr>
          <p:cNvSpPr>
            <a:spLocks noGrp="1"/>
          </p:cNvSpPr>
          <p:nvPr>
            <p:ph type="ftr" sz="quarter" idx="11"/>
          </p:nvPr>
        </p:nvSpPr>
        <p:spPr/>
        <p:txBody>
          <a:bodyPr/>
          <a:lstStyle/>
          <a:p>
            <a:endParaRPr lang="en-KW"/>
          </a:p>
        </p:txBody>
      </p:sp>
      <p:sp>
        <p:nvSpPr>
          <p:cNvPr id="5" name="Slide Number Placeholder 4">
            <a:extLst>
              <a:ext uri="{FF2B5EF4-FFF2-40B4-BE49-F238E27FC236}">
                <a16:creationId xmlns:a16="http://schemas.microsoft.com/office/drawing/2014/main" id="{3B58D30A-24D3-8F68-43E2-63E811A34E33}"/>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395817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66EAB-DBF8-AD0C-5A95-E74775037354}"/>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3" name="Footer Placeholder 2">
            <a:extLst>
              <a:ext uri="{FF2B5EF4-FFF2-40B4-BE49-F238E27FC236}">
                <a16:creationId xmlns:a16="http://schemas.microsoft.com/office/drawing/2014/main" id="{BA9A2561-CA10-D187-7CA4-214FD4C7F1FD}"/>
              </a:ext>
            </a:extLst>
          </p:cNvPr>
          <p:cNvSpPr>
            <a:spLocks noGrp="1"/>
          </p:cNvSpPr>
          <p:nvPr>
            <p:ph type="ftr" sz="quarter" idx="11"/>
          </p:nvPr>
        </p:nvSpPr>
        <p:spPr/>
        <p:txBody>
          <a:bodyPr/>
          <a:lstStyle/>
          <a:p>
            <a:endParaRPr lang="en-KW"/>
          </a:p>
        </p:txBody>
      </p:sp>
      <p:sp>
        <p:nvSpPr>
          <p:cNvPr id="4" name="Slide Number Placeholder 3">
            <a:extLst>
              <a:ext uri="{FF2B5EF4-FFF2-40B4-BE49-F238E27FC236}">
                <a16:creationId xmlns:a16="http://schemas.microsoft.com/office/drawing/2014/main" id="{3D1A5F0D-EEA4-D033-6C58-F04B1F0521D9}"/>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264206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9C65-8063-A76E-8EFD-E1DC9BE52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W"/>
          </a:p>
        </p:txBody>
      </p:sp>
      <p:sp>
        <p:nvSpPr>
          <p:cNvPr id="3" name="Content Placeholder 2">
            <a:extLst>
              <a:ext uri="{FF2B5EF4-FFF2-40B4-BE49-F238E27FC236}">
                <a16:creationId xmlns:a16="http://schemas.microsoft.com/office/drawing/2014/main" id="{29F9B0D6-0226-B06B-290F-9628328255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4" name="Text Placeholder 3">
            <a:extLst>
              <a:ext uri="{FF2B5EF4-FFF2-40B4-BE49-F238E27FC236}">
                <a16:creationId xmlns:a16="http://schemas.microsoft.com/office/drawing/2014/main" id="{2AF1B687-F9F7-0B2E-EAC6-A92452682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31E3C-86B1-28A7-DBF7-47447D351CE2}"/>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6" name="Footer Placeholder 5">
            <a:extLst>
              <a:ext uri="{FF2B5EF4-FFF2-40B4-BE49-F238E27FC236}">
                <a16:creationId xmlns:a16="http://schemas.microsoft.com/office/drawing/2014/main" id="{26781FC1-690D-60C6-9CE7-B75CF09DB334}"/>
              </a:ext>
            </a:extLst>
          </p:cNvPr>
          <p:cNvSpPr>
            <a:spLocks noGrp="1"/>
          </p:cNvSpPr>
          <p:nvPr>
            <p:ph type="ftr" sz="quarter" idx="11"/>
          </p:nvPr>
        </p:nvSpPr>
        <p:spPr/>
        <p:txBody>
          <a:bodyPr/>
          <a:lstStyle/>
          <a:p>
            <a:endParaRPr lang="en-KW"/>
          </a:p>
        </p:txBody>
      </p:sp>
      <p:sp>
        <p:nvSpPr>
          <p:cNvPr id="7" name="Slide Number Placeholder 6">
            <a:extLst>
              <a:ext uri="{FF2B5EF4-FFF2-40B4-BE49-F238E27FC236}">
                <a16:creationId xmlns:a16="http://schemas.microsoft.com/office/drawing/2014/main" id="{8951C262-BC19-00FF-C6B0-0DFAC3C58329}"/>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502287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22F7-634F-5D16-90DD-984DA3297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W"/>
          </a:p>
        </p:txBody>
      </p:sp>
      <p:sp>
        <p:nvSpPr>
          <p:cNvPr id="3" name="Picture Placeholder 2">
            <a:extLst>
              <a:ext uri="{FF2B5EF4-FFF2-40B4-BE49-F238E27FC236}">
                <a16:creationId xmlns:a16="http://schemas.microsoft.com/office/drawing/2014/main" id="{BA46026C-0C12-E92A-4BD1-B8567080B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W"/>
          </a:p>
        </p:txBody>
      </p:sp>
      <p:sp>
        <p:nvSpPr>
          <p:cNvPr id="4" name="Text Placeholder 3">
            <a:extLst>
              <a:ext uri="{FF2B5EF4-FFF2-40B4-BE49-F238E27FC236}">
                <a16:creationId xmlns:a16="http://schemas.microsoft.com/office/drawing/2014/main" id="{CF9C710E-6E8C-BE64-3EE6-6CA253953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9F891-3E3B-7C8D-65AE-91184FE9D101}"/>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6" name="Footer Placeholder 5">
            <a:extLst>
              <a:ext uri="{FF2B5EF4-FFF2-40B4-BE49-F238E27FC236}">
                <a16:creationId xmlns:a16="http://schemas.microsoft.com/office/drawing/2014/main" id="{826B5466-57C4-8BE7-0540-1347E931E925}"/>
              </a:ext>
            </a:extLst>
          </p:cNvPr>
          <p:cNvSpPr>
            <a:spLocks noGrp="1"/>
          </p:cNvSpPr>
          <p:nvPr>
            <p:ph type="ftr" sz="quarter" idx="11"/>
          </p:nvPr>
        </p:nvSpPr>
        <p:spPr/>
        <p:txBody>
          <a:bodyPr/>
          <a:lstStyle/>
          <a:p>
            <a:endParaRPr lang="en-KW"/>
          </a:p>
        </p:txBody>
      </p:sp>
      <p:sp>
        <p:nvSpPr>
          <p:cNvPr id="7" name="Slide Number Placeholder 6">
            <a:extLst>
              <a:ext uri="{FF2B5EF4-FFF2-40B4-BE49-F238E27FC236}">
                <a16:creationId xmlns:a16="http://schemas.microsoft.com/office/drawing/2014/main" id="{CB666EF1-E480-3037-A429-C1435F5297FD}"/>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2467822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C577-3418-1C0E-EB1A-12BF3FC1D238}"/>
              </a:ext>
            </a:extLst>
          </p:cNvPr>
          <p:cNvSpPr>
            <a:spLocks noGrp="1"/>
          </p:cNvSpPr>
          <p:nvPr>
            <p:ph type="title"/>
          </p:nvPr>
        </p:nvSpPr>
        <p:spPr/>
        <p:txBody>
          <a:bodyPr/>
          <a:lstStyle/>
          <a:p>
            <a:r>
              <a:rPr lang="en-US"/>
              <a:t>Click to edit Master title style</a:t>
            </a:r>
            <a:endParaRPr lang="en-KW"/>
          </a:p>
        </p:txBody>
      </p:sp>
      <p:sp>
        <p:nvSpPr>
          <p:cNvPr id="3" name="Vertical Text Placeholder 2">
            <a:extLst>
              <a:ext uri="{FF2B5EF4-FFF2-40B4-BE49-F238E27FC236}">
                <a16:creationId xmlns:a16="http://schemas.microsoft.com/office/drawing/2014/main" id="{EC44D02E-B83F-6E97-B6F8-64D4739AF7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4" name="Date Placeholder 3">
            <a:extLst>
              <a:ext uri="{FF2B5EF4-FFF2-40B4-BE49-F238E27FC236}">
                <a16:creationId xmlns:a16="http://schemas.microsoft.com/office/drawing/2014/main" id="{4EB1567F-B8DC-CF3F-A5E7-8FA45E70F90E}"/>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5" name="Footer Placeholder 4">
            <a:extLst>
              <a:ext uri="{FF2B5EF4-FFF2-40B4-BE49-F238E27FC236}">
                <a16:creationId xmlns:a16="http://schemas.microsoft.com/office/drawing/2014/main" id="{7152E527-2FD2-CB82-759B-A8AA1DDADDF2}"/>
              </a:ext>
            </a:extLst>
          </p:cNvPr>
          <p:cNvSpPr>
            <a:spLocks noGrp="1"/>
          </p:cNvSpPr>
          <p:nvPr>
            <p:ph type="ftr" sz="quarter" idx="11"/>
          </p:nvPr>
        </p:nvSpPr>
        <p:spPr/>
        <p:txBody>
          <a:bodyPr/>
          <a:lstStyle/>
          <a:p>
            <a:endParaRPr lang="en-KW"/>
          </a:p>
        </p:txBody>
      </p:sp>
      <p:sp>
        <p:nvSpPr>
          <p:cNvPr id="6" name="Slide Number Placeholder 5">
            <a:extLst>
              <a:ext uri="{FF2B5EF4-FFF2-40B4-BE49-F238E27FC236}">
                <a16:creationId xmlns:a16="http://schemas.microsoft.com/office/drawing/2014/main" id="{8435A4FE-3EB0-6E0E-DFEF-0547E24A86D0}"/>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195105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21F50-4F2B-62C2-BB37-25851DF2C7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W"/>
          </a:p>
        </p:txBody>
      </p:sp>
      <p:sp>
        <p:nvSpPr>
          <p:cNvPr id="3" name="Vertical Text Placeholder 2">
            <a:extLst>
              <a:ext uri="{FF2B5EF4-FFF2-40B4-BE49-F238E27FC236}">
                <a16:creationId xmlns:a16="http://schemas.microsoft.com/office/drawing/2014/main" id="{0B454E8A-22C9-6B34-34EE-26B4B666CD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4" name="Date Placeholder 3">
            <a:extLst>
              <a:ext uri="{FF2B5EF4-FFF2-40B4-BE49-F238E27FC236}">
                <a16:creationId xmlns:a16="http://schemas.microsoft.com/office/drawing/2014/main" id="{44A90E35-DC67-BEFF-93AF-C76A213AF4CA}"/>
              </a:ext>
            </a:extLst>
          </p:cNvPr>
          <p:cNvSpPr>
            <a:spLocks noGrp="1"/>
          </p:cNvSpPr>
          <p:nvPr>
            <p:ph type="dt" sz="half" idx="10"/>
          </p:nvPr>
        </p:nvSpPr>
        <p:spPr/>
        <p:txBody>
          <a:bodyPr/>
          <a:lstStyle/>
          <a:p>
            <a:fld id="{A4D4C987-0570-1445-8C82-2D3C719737DA}" type="datetimeFigureOut">
              <a:rPr lang="en-KW" smtClean="0"/>
              <a:t>05/10/2023</a:t>
            </a:fld>
            <a:endParaRPr lang="en-KW"/>
          </a:p>
        </p:txBody>
      </p:sp>
      <p:sp>
        <p:nvSpPr>
          <p:cNvPr id="5" name="Footer Placeholder 4">
            <a:extLst>
              <a:ext uri="{FF2B5EF4-FFF2-40B4-BE49-F238E27FC236}">
                <a16:creationId xmlns:a16="http://schemas.microsoft.com/office/drawing/2014/main" id="{673B69A9-134E-BDC5-E55C-10C7B4ABCF88}"/>
              </a:ext>
            </a:extLst>
          </p:cNvPr>
          <p:cNvSpPr>
            <a:spLocks noGrp="1"/>
          </p:cNvSpPr>
          <p:nvPr>
            <p:ph type="ftr" sz="quarter" idx="11"/>
          </p:nvPr>
        </p:nvSpPr>
        <p:spPr/>
        <p:txBody>
          <a:bodyPr/>
          <a:lstStyle/>
          <a:p>
            <a:endParaRPr lang="en-KW"/>
          </a:p>
        </p:txBody>
      </p:sp>
      <p:sp>
        <p:nvSpPr>
          <p:cNvPr id="6" name="Slide Number Placeholder 5">
            <a:extLst>
              <a:ext uri="{FF2B5EF4-FFF2-40B4-BE49-F238E27FC236}">
                <a16:creationId xmlns:a16="http://schemas.microsoft.com/office/drawing/2014/main" id="{21DF5A6E-54D2-6BBF-8558-B01959EF19D2}"/>
              </a:ext>
            </a:extLst>
          </p:cNvPr>
          <p:cNvSpPr>
            <a:spLocks noGrp="1"/>
          </p:cNvSpPr>
          <p:nvPr>
            <p:ph type="sldNum" sz="quarter" idx="12"/>
          </p:nvPr>
        </p:nvSpPr>
        <p:spPr/>
        <p:txBody>
          <a:bodyPr/>
          <a:lstStyle/>
          <a:p>
            <a:fld id="{D9DEA345-C668-C44A-A067-6E4E619BD22E}" type="slidenum">
              <a:rPr lang="en-KW" smtClean="0"/>
              <a:t>‹#›</a:t>
            </a:fld>
            <a:endParaRPr lang="en-KW"/>
          </a:p>
        </p:txBody>
      </p:sp>
    </p:spTree>
    <p:extLst>
      <p:ext uri="{BB962C8B-B14F-4D97-AF65-F5344CB8AC3E}">
        <p14:creationId xmlns:p14="http://schemas.microsoft.com/office/powerpoint/2010/main" val="2189053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6A7B-975B-E924-668B-8B493137C7B2}"/>
              </a:ext>
            </a:extLst>
          </p:cNvPr>
          <p:cNvSpPr>
            <a:spLocks noGrp="1"/>
          </p:cNvSpPr>
          <p:nvPr>
            <p:ph type="title"/>
          </p:nvPr>
        </p:nvSpPr>
        <p:spPr>
          <a:xfrm>
            <a:off x="839788" y="365125"/>
            <a:ext cx="10515600" cy="1325563"/>
          </a:xfrm>
        </p:spPr>
        <p:txBody>
          <a:bodyPr/>
          <a:lstStyle/>
          <a:p>
            <a:r>
              <a:rPr lang="en-US"/>
              <a:t>Click to edit Master title style</a:t>
            </a:r>
            <a:endParaRPr lang="ar-EG"/>
          </a:p>
        </p:txBody>
      </p:sp>
      <p:sp>
        <p:nvSpPr>
          <p:cNvPr id="3" name="Text Placeholder 2">
            <a:extLst>
              <a:ext uri="{FF2B5EF4-FFF2-40B4-BE49-F238E27FC236}">
                <a16:creationId xmlns:a16="http://schemas.microsoft.com/office/drawing/2014/main" id="{720EBED0-4936-8D66-B3C4-05A11E69E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24E11-7FAE-CD60-2BB5-E41E2A2C0F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a:extLst>
              <a:ext uri="{FF2B5EF4-FFF2-40B4-BE49-F238E27FC236}">
                <a16:creationId xmlns:a16="http://schemas.microsoft.com/office/drawing/2014/main" id="{F694356A-B1CE-A731-623E-03F8C0DBD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B81ECB-496E-29EF-DE0A-169F513DB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a:extLst>
              <a:ext uri="{FF2B5EF4-FFF2-40B4-BE49-F238E27FC236}">
                <a16:creationId xmlns:a16="http://schemas.microsoft.com/office/drawing/2014/main" id="{19ABEEF4-A121-8EC5-0476-DDADC1F39BC3}"/>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8" name="Footer Placeholder 7">
            <a:extLst>
              <a:ext uri="{FF2B5EF4-FFF2-40B4-BE49-F238E27FC236}">
                <a16:creationId xmlns:a16="http://schemas.microsoft.com/office/drawing/2014/main" id="{1E29B659-3760-1D93-CE1F-765ACB172B61}"/>
              </a:ext>
            </a:extLst>
          </p:cNvPr>
          <p:cNvSpPr>
            <a:spLocks noGrp="1"/>
          </p:cNvSpPr>
          <p:nvPr>
            <p:ph type="ftr" sz="quarter" idx="11"/>
          </p:nvPr>
        </p:nvSpPr>
        <p:spPr/>
        <p:txBody>
          <a:bodyPr/>
          <a:lstStyle/>
          <a:p>
            <a:endParaRPr lang="ar-EG"/>
          </a:p>
        </p:txBody>
      </p:sp>
      <p:sp>
        <p:nvSpPr>
          <p:cNvPr id="9" name="Slide Number Placeholder 8">
            <a:extLst>
              <a:ext uri="{FF2B5EF4-FFF2-40B4-BE49-F238E27FC236}">
                <a16:creationId xmlns:a16="http://schemas.microsoft.com/office/drawing/2014/main" id="{AA54A808-10F3-A350-1EA5-F15EFA472514}"/>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4094266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28DA-2B7E-5910-0A57-CBD12C2B2219}"/>
              </a:ext>
            </a:extLst>
          </p:cNvPr>
          <p:cNvSpPr>
            <a:spLocks noGrp="1"/>
          </p:cNvSpPr>
          <p:nvPr>
            <p:ph type="title"/>
          </p:nvPr>
        </p:nvSpPr>
        <p:spPr/>
        <p:txBody>
          <a:bodyPr/>
          <a:lstStyle/>
          <a:p>
            <a:r>
              <a:rPr lang="en-US"/>
              <a:t>Click to edit Master title style</a:t>
            </a:r>
            <a:endParaRPr lang="ar-EG"/>
          </a:p>
        </p:txBody>
      </p:sp>
      <p:sp>
        <p:nvSpPr>
          <p:cNvPr id="3" name="Date Placeholder 2">
            <a:extLst>
              <a:ext uri="{FF2B5EF4-FFF2-40B4-BE49-F238E27FC236}">
                <a16:creationId xmlns:a16="http://schemas.microsoft.com/office/drawing/2014/main" id="{B6705521-F04D-B0A5-264E-7C6459EBF7D3}"/>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4" name="Footer Placeholder 3">
            <a:extLst>
              <a:ext uri="{FF2B5EF4-FFF2-40B4-BE49-F238E27FC236}">
                <a16:creationId xmlns:a16="http://schemas.microsoft.com/office/drawing/2014/main" id="{CE2264CE-77D3-478F-6E2B-AD489BA39A41}"/>
              </a:ext>
            </a:extLst>
          </p:cNvPr>
          <p:cNvSpPr>
            <a:spLocks noGrp="1"/>
          </p:cNvSpPr>
          <p:nvPr>
            <p:ph type="ftr" sz="quarter" idx="11"/>
          </p:nvPr>
        </p:nvSpPr>
        <p:spPr/>
        <p:txBody>
          <a:bodyPr/>
          <a:lstStyle/>
          <a:p>
            <a:endParaRPr lang="ar-EG"/>
          </a:p>
        </p:txBody>
      </p:sp>
      <p:sp>
        <p:nvSpPr>
          <p:cNvPr id="5" name="Slide Number Placeholder 4">
            <a:extLst>
              <a:ext uri="{FF2B5EF4-FFF2-40B4-BE49-F238E27FC236}">
                <a16:creationId xmlns:a16="http://schemas.microsoft.com/office/drawing/2014/main" id="{78D517A8-1CCA-B0FB-779D-E32A7473065D}"/>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403186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BEFB0-7DC7-89A6-77D4-BC1EC35496CF}"/>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3" name="Footer Placeholder 2">
            <a:extLst>
              <a:ext uri="{FF2B5EF4-FFF2-40B4-BE49-F238E27FC236}">
                <a16:creationId xmlns:a16="http://schemas.microsoft.com/office/drawing/2014/main" id="{77B8F7E4-DABE-97B4-7944-2CC7F56F70BB}"/>
              </a:ext>
            </a:extLst>
          </p:cNvPr>
          <p:cNvSpPr>
            <a:spLocks noGrp="1"/>
          </p:cNvSpPr>
          <p:nvPr>
            <p:ph type="ftr" sz="quarter" idx="11"/>
          </p:nvPr>
        </p:nvSpPr>
        <p:spPr/>
        <p:txBody>
          <a:bodyPr/>
          <a:lstStyle/>
          <a:p>
            <a:endParaRPr lang="ar-EG"/>
          </a:p>
        </p:txBody>
      </p:sp>
      <p:sp>
        <p:nvSpPr>
          <p:cNvPr id="4" name="Slide Number Placeholder 3">
            <a:extLst>
              <a:ext uri="{FF2B5EF4-FFF2-40B4-BE49-F238E27FC236}">
                <a16:creationId xmlns:a16="http://schemas.microsoft.com/office/drawing/2014/main" id="{A1EFB1F8-C654-1BBB-B69D-926EE55D2E1F}"/>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2138787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F3C3-9DC9-57F3-2589-B2060BDDE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Content Placeholder 2">
            <a:extLst>
              <a:ext uri="{FF2B5EF4-FFF2-40B4-BE49-F238E27FC236}">
                <a16:creationId xmlns:a16="http://schemas.microsoft.com/office/drawing/2014/main" id="{43427284-3F46-FF95-323B-FAF989BCAA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a:extLst>
              <a:ext uri="{FF2B5EF4-FFF2-40B4-BE49-F238E27FC236}">
                <a16:creationId xmlns:a16="http://schemas.microsoft.com/office/drawing/2014/main" id="{6064B367-C1DD-95A6-69EB-6DFDB28DA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7FC89-DE8E-4EAB-2FFA-E6F338D61726}"/>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6" name="Footer Placeholder 5">
            <a:extLst>
              <a:ext uri="{FF2B5EF4-FFF2-40B4-BE49-F238E27FC236}">
                <a16:creationId xmlns:a16="http://schemas.microsoft.com/office/drawing/2014/main" id="{8BBFCEF0-0276-11F2-49B2-E1D6F7BADFD7}"/>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41F9E98E-3387-B91F-28A3-3EF40D5AD424}"/>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336917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CAE8-95F5-C3D9-CE66-7A59CF48B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Picture Placeholder 2">
            <a:extLst>
              <a:ext uri="{FF2B5EF4-FFF2-40B4-BE49-F238E27FC236}">
                <a16:creationId xmlns:a16="http://schemas.microsoft.com/office/drawing/2014/main" id="{5FC32D5D-2EC6-A28F-40E0-BE0566F13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a:extLst>
              <a:ext uri="{FF2B5EF4-FFF2-40B4-BE49-F238E27FC236}">
                <a16:creationId xmlns:a16="http://schemas.microsoft.com/office/drawing/2014/main" id="{009C3A02-233B-21E2-7562-DB5FE5EB4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DD1E3-E061-0DC2-C2B4-50D459580CE1}"/>
              </a:ext>
            </a:extLst>
          </p:cNvPr>
          <p:cNvSpPr>
            <a:spLocks noGrp="1"/>
          </p:cNvSpPr>
          <p:nvPr>
            <p:ph type="dt" sz="half" idx="10"/>
          </p:nvPr>
        </p:nvSpPr>
        <p:spPr/>
        <p:txBody>
          <a:bodyPr/>
          <a:lstStyle/>
          <a:p>
            <a:fld id="{E51F9554-8B08-47C4-BEFE-E978156EB64F}" type="datetimeFigureOut">
              <a:rPr lang="ar-EG" smtClean="0"/>
              <a:t>20/10/1444</a:t>
            </a:fld>
            <a:endParaRPr lang="ar-EG"/>
          </a:p>
        </p:txBody>
      </p:sp>
      <p:sp>
        <p:nvSpPr>
          <p:cNvPr id="6" name="Footer Placeholder 5">
            <a:extLst>
              <a:ext uri="{FF2B5EF4-FFF2-40B4-BE49-F238E27FC236}">
                <a16:creationId xmlns:a16="http://schemas.microsoft.com/office/drawing/2014/main" id="{E76EBA5C-336A-3481-5D3E-EC0915DAB531}"/>
              </a:ext>
            </a:extLst>
          </p:cNvPr>
          <p:cNvSpPr>
            <a:spLocks noGrp="1"/>
          </p:cNvSpPr>
          <p:nvPr>
            <p:ph type="ftr" sz="quarter" idx="11"/>
          </p:nvPr>
        </p:nvSpPr>
        <p:spPr/>
        <p:txBody>
          <a:bodyPr/>
          <a:lstStyle/>
          <a:p>
            <a:endParaRPr lang="ar-EG"/>
          </a:p>
        </p:txBody>
      </p:sp>
      <p:sp>
        <p:nvSpPr>
          <p:cNvPr id="7" name="Slide Number Placeholder 6">
            <a:extLst>
              <a:ext uri="{FF2B5EF4-FFF2-40B4-BE49-F238E27FC236}">
                <a16:creationId xmlns:a16="http://schemas.microsoft.com/office/drawing/2014/main" id="{83BC8141-9368-B4FF-5CD0-E7D474DC5320}"/>
              </a:ext>
            </a:extLst>
          </p:cNvPr>
          <p:cNvSpPr>
            <a:spLocks noGrp="1"/>
          </p:cNvSpPr>
          <p:nvPr>
            <p:ph type="sldNum" sz="quarter" idx="12"/>
          </p:nvPr>
        </p:nvSpPr>
        <p:spPr/>
        <p:txBody>
          <a:bodyPr/>
          <a:lstStyle/>
          <a:p>
            <a:fld id="{62FE9AC2-673E-47DB-B638-BE49452AB24A}" type="slidenum">
              <a:rPr lang="ar-EG" smtClean="0"/>
              <a:t>‹#›</a:t>
            </a:fld>
            <a:endParaRPr lang="ar-EG"/>
          </a:p>
        </p:txBody>
      </p:sp>
    </p:spTree>
    <p:extLst>
      <p:ext uri="{BB962C8B-B14F-4D97-AF65-F5344CB8AC3E}">
        <p14:creationId xmlns:p14="http://schemas.microsoft.com/office/powerpoint/2010/main" val="3109681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18" Type="http://schemas.openxmlformats.org/officeDocument/2006/relationships/slideLayout" Target="../slideLayouts/slideLayout29.xml" /><Relationship Id="rId3" Type="http://schemas.openxmlformats.org/officeDocument/2006/relationships/slideLayout" Target="../slideLayouts/slideLayout14.xml" /><Relationship Id="rId21" Type="http://schemas.openxmlformats.org/officeDocument/2006/relationships/slideLayout" Target="../slideLayouts/slideLayout32.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17" Type="http://schemas.openxmlformats.org/officeDocument/2006/relationships/slideLayout" Target="../slideLayouts/slideLayout28.xml" /><Relationship Id="rId2" Type="http://schemas.openxmlformats.org/officeDocument/2006/relationships/slideLayout" Target="../slideLayouts/slideLayout13.xml" /><Relationship Id="rId16" Type="http://schemas.openxmlformats.org/officeDocument/2006/relationships/slideLayout" Target="../slideLayouts/slideLayout27.xml" /><Relationship Id="rId20" Type="http://schemas.openxmlformats.org/officeDocument/2006/relationships/slideLayout" Target="../slideLayouts/slideLayout31.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24" Type="http://schemas.openxmlformats.org/officeDocument/2006/relationships/theme" Target="../theme/theme2.xml" /><Relationship Id="rId5" Type="http://schemas.openxmlformats.org/officeDocument/2006/relationships/slideLayout" Target="../slideLayouts/slideLayout16.xml" /><Relationship Id="rId15" Type="http://schemas.openxmlformats.org/officeDocument/2006/relationships/slideLayout" Target="../slideLayouts/slideLayout26.xml" /><Relationship Id="rId23" Type="http://schemas.openxmlformats.org/officeDocument/2006/relationships/slideLayout" Target="../slideLayouts/slideLayout34.xml" /><Relationship Id="rId10" Type="http://schemas.openxmlformats.org/officeDocument/2006/relationships/slideLayout" Target="../slideLayouts/slideLayout21.xml" /><Relationship Id="rId19" Type="http://schemas.openxmlformats.org/officeDocument/2006/relationships/slideLayout" Target="../slideLayouts/slideLayout30.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slideLayout" Target="../slideLayouts/slideLayout25.xml" /><Relationship Id="rId22" Type="http://schemas.openxmlformats.org/officeDocument/2006/relationships/slideLayout" Target="../slideLayouts/slideLayout33.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 /><Relationship Id="rId3" Type="http://schemas.openxmlformats.org/officeDocument/2006/relationships/slideLayout" Target="../slideLayouts/slideLayout37.xml" /><Relationship Id="rId7" Type="http://schemas.openxmlformats.org/officeDocument/2006/relationships/slideLayout" Target="../slideLayouts/slideLayout41.xml" /><Relationship Id="rId12" Type="http://schemas.openxmlformats.org/officeDocument/2006/relationships/theme" Target="../theme/theme3.xml" /><Relationship Id="rId2" Type="http://schemas.openxmlformats.org/officeDocument/2006/relationships/slideLayout" Target="../slideLayouts/slideLayout36.xml" /><Relationship Id="rId1" Type="http://schemas.openxmlformats.org/officeDocument/2006/relationships/slideLayout" Target="../slideLayouts/slideLayout35.xml" /><Relationship Id="rId6" Type="http://schemas.openxmlformats.org/officeDocument/2006/relationships/slideLayout" Target="../slideLayouts/slideLayout40.xml" /><Relationship Id="rId11" Type="http://schemas.openxmlformats.org/officeDocument/2006/relationships/slideLayout" Target="../slideLayouts/slideLayout45.xml" /><Relationship Id="rId5" Type="http://schemas.openxmlformats.org/officeDocument/2006/relationships/slideLayout" Target="../slideLayouts/slideLayout39.xml" /><Relationship Id="rId10" Type="http://schemas.openxmlformats.org/officeDocument/2006/relationships/slideLayout" Target="../slideLayouts/slideLayout44.xml" /><Relationship Id="rId4" Type="http://schemas.openxmlformats.org/officeDocument/2006/relationships/slideLayout" Target="../slideLayouts/slideLayout38.xml" /><Relationship Id="rId9" Type="http://schemas.openxmlformats.org/officeDocument/2006/relationships/slideLayout" Target="../slideLayouts/slideLayout4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2D629-803B-0EF3-7A3B-BB9A4D0416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EG"/>
          </a:p>
        </p:txBody>
      </p:sp>
      <p:sp>
        <p:nvSpPr>
          <p:cNvPr id="3" name="Text Placeholder 2">
            <a:extLst>
              <a:ext uri="{FF2B5EF4-FFF2-40B4-BE49-F238E27FC236}">
                <a16:creationId xmlns:a16="http://schemas.microsoft.com/office/drawing/2014/main" id="{508F7FB3-7323-F05F-7B58-E8ECF4BF5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A3A34222-2D4D-76A5-B241-BAFA1F1FE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F9554-8B08-47C4-BEFE-E978156EB64F}" type="datetimeFigureOut">
              <a:rPr lang="ar-EG" smtClean="0"/>
              <a:t>20/10/1444</a:t>
            </a:fld>
            <a:endParaRPr lang="ar-EG"/>
          </a:p>
        </p:txBody>
      </p:sp>
      <p:sp>
        <p:nvSpPr>
          <p:cNvPr id="5" name="Footer Placeholder 4">
            <a:extLst>
              <a:ext uri="{FF2B5EF4-FFF2-40B4-BE49-F238E27FC236}">
                <a16:creationId xmlns:a16="http://schemas.microsoft.com/office/drawing/2014/main" id="{5252B513-37CB-3E28-836D-C10B23FACA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p>
        </p:txBody>
      </p:sp>
      <p:sp>
        <p:nvSpPr>
          <p:cNvPr id="6" name="Slide Number Placeholder 5">
            <a:extLst>
              <a:ext uri="{FF2B5EF4-FFF2-40B4-BE49-F238E27FC236}">
                <a16:creationId xmlns:a16="http://schemas.microsoft.com/office/drawing/2014/main" id="{52E10ACC-D538-8F1D-C39F-227E66319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E9AC2-673E-47DB-B638-BE49452AB24A}" type="slidenum">
              <a:rPr lang="ar-EG" smtClean="0"/>
              <a:t>‹#›</a:t>
            </a:fld>
            <a:endParaRPr lang="ar-EG"/>
          </a:p>
        </p:txBody>
      </p:sp>
    </p:spTree>
    <p:extLst>
      <p:ext uri="{BB962C8B-B14F-4D97-AF65-F5344CB8AC3E}">
        <p14:creationId xmlns:p14="http://schemas.microsoft.com/office/powerpoint/2010/main" val="278090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1787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7AB83-6E53-BBB5-6E49-D5D6A31A7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KW"/>
          </a:p>
        </p:txBody>
      </p:sp>
      <p:sp>
        <p:nvSpPr>
          <p:cNvPr id="3" name="Text Placeholder 2">
            <a:extLst>
              <a:ext uri="{FF2B5EF4-FFF2-40B4-BE49-F238E27FC236}">
                <a16:creationId xmlns:a16="http://schemas.microsoft.com/office/drawing/2014/main" id="{3F0C369D-461A-4ED4-5027-8813801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W"/>
          </a:p>
        </p:txBody>
      </p:sp>
      <p:sp>
        <p:nvSpPr>
          <p:cNvPr id="4" name="Date Placeholder 3">
            <a:extLst>
              <a:ext uri="{FF2B5EF4-FFF2-40B4-BE49-F238E27FC236}">
                <a16:creationId xmlns:a16="http://schemas.microsoft.com/office/drawing/2014/main" id="{270906D2-E32F-B798-8151-24FF45D9CA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4C987-0570-1445-8C82-2D3C719737DA}" type="datetimeFigureOut">
              <a:rPr lang="en-KW" smtClean="0"/>
              <a:t>05/10/2023</a:t>
            </a:fld>
            <a:endParaRPr lang="en-KW"/>
          </a:p>
        </p:txBody>
      </p:sp>
      <p:sp>
        <p:nvSpPr>
          <p:cNvPr id="5" name="Footer Placeholder 4">
            <a:extLst>
              <a:ext uri="{FF2B5EF4-FFF2-40B4-BE49-F238E27FC236}">
                <a16:creationId xmlns:a16="http://schemas.microsoft.com/office/drawing/2014/main" id="{98F5B4CC-1FC0-8042-D378-38D023CD7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W"/>
          </a:p>
        </p:txBody>
      </p:sp>
      <p:sp>
        <p:nvSpPr>
          <p:cNvPr id="6" name="Slide Number Placeholder 5">
            <a:extLst>
              <a:ext uri="{FF2B5EF4-FFF2-40B4-BE49-F238E27FC236}">
                <a16:creationId xmlns:a16="http://schemas.microsoft.com/office/drawing/2014/main" id="{CAE9C80A-B671-9589-F40B-A817F37F9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EA345-C668-C44A-A067-6E4E619BD22E}" type="slidenum">
              <a:rPr lang="en-KW" smtClean="0"/>
              <a:t>‹#›</a:t>
            </a:fld>
            <a:endParaRPr lang="en-KW"/>
          </a:p>
        </p:txBody>
      </p:sp>
    </p:spTree>
    <p:extLst>
      <p:ext uri="{BB962C8B-B14F-4D97-AF65-F5344CB8AC3E}">
        <p14:creationId xmlns:p14="http://schemas.microsoft.com/office/powerpoint/2010/main" val="1400473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35.xml" /></Relationships>
</file>

<file path=ppt/slides/_rels/slide1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jpe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13.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14.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21.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g" /><Relationship Id="rId1" Type="http://schemas.openxmlformats.org/officeDocument/2006/relationships/slideLayout" Target="../slideLayouts/slideLayout36.xml" /><Relationship Id="rId4" Type="http://schemas.openxmlformats.org/officeDocument/2006/relationships/image" Target="../media/image4.jpeg" /></Relationships>
</file>

<file path=ppt/slides/_rels/slide20.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27.jpe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21.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3.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36.jpe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3.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image" Target="../media/image2.jpg" /><Relationship Id="rId1" Type="http://schemas.openxmlformats.org/officeDocument/2006/relationships/slideLayout" Target="../slideLayouts/slideLayout36.xml" /></Relationships>
</file>

<file path=ppt/slides/_rels/slide3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41.pn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35.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12.xml" /></Relationships>
</file>

<file path=ppt/slides/_rels/slide3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43.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12.png" /><Relationship Id="rId1" Type="http://schemas.openxmlformats.org/officeDocument/2006/relationships/slideLayout" Target="../slideLayouts/slideLayout7.xml" /><Relationship Id="rId5" Type="http://schemas.openxmlformats.org/officeDocument/2006/relationships/image" Target="../media/image48.jpeg" /><Relationship Id="rId4" Type="http://schemas.openxmlformats.org/officeDocument/2006/relationships/image" Target="../media/image47.png" /></Relationships>
</file>

<file path=ppt/slides/_rels/slide4.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36.xml" /></Relationships>
</file>

<file path=ppt/slides/_rels/slide4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50.jpe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hyperlink" Target="https://aitools.fyi/" TargetMode="External" /><Relationship Id="rId1" Type="http://schemas.openxmlformats.org/officeDocument/2006/relationships/slideLayout" Target="../slideLayouts/slideLayout7.xml" /><Relationship Id="rId4" Type="http://schemas.openxmlformats.org/officeDocument/2006/relationships/image" Target="../media/image52.png" /></Relationships>
</file>

<file path=ppt/slides/_rels/slide43.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hyperlink" Target="https://www.futurepedia.io/" TargetMode="External" /><Relationship Id="rId1" Type="http://schemas.openxmlformats.org/officeDocument/2006/relationships/slideLayout" Target="../slideLayouts/slideLayout7.xml" /><Relationship Id="rId4" Type="http://schemas.openxmlformats.org/officeDocument/2006/relationships/image" Target="../media/image54.png" /></Relationships>
</file>

<file path=ppt/slides/_rels/slide44.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hyperlink" Target="https://araby.ai/" TargetMode="External" /><Relationship Id="rId1" Type="http://schemas.openxmlformats.org/officeDocument/2006/relationships/slideLayout" Target="../slideLayouts/slideLayout7.xml" /><Relationship Id="rId4" Type="http://schemas.openxmlformats.org/officeDocument/2006/relationships/image" Target="../media/image56.png" /></Relationships>
</file>

<file path=ppt/slides/_rels/slide45.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hyperlink" Target="https://www.connectedpapers.com/" TargetMode="External" /><Relationship Id="rId1" Type="http://schemas.openxmlformats.org/officeDocument/2006/relationships/slideLayout" Target="../slideLayouts/slideLayout7.xml" /><Relationship Id="rId4" Type="http://schemas.openxmlformats.org/officeDocument/2006/relationships/image" Target="../media/image58.png" /></Relationships>
</file>

<file path=ppt/slides/_rels/slide46.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hyperlink" Target="https://app.schobot.com/" TargetMode="External" /><Relationship Id="rId1" Type="http://schemas.openxmlformats.org/officeDocument/2006/relationships/slideLayout" Target="../slideLayouts/slideLayout7.xml" /><Relationship Id="rId4" Type="http://schemas.openxmlformats.org/officeDocument/2006/relationships/image" Target="../media/image60.png" /></Relationships>
</file>

<file path=ppt/slides/_rels/slide47.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hyperlink" Target="https://www.chatpdf.com/" TargetMode="External" /><Relationship Id="rId1" Type="http://schemas.openxmlformats.org/officeDocument/2006/relationships/slideLayout" Target="../slideLayouts/slideLayout7.xml" /><Relationship Id="rId4" Type="http://schemas.openxmlformats.org/officeDocument/2006/relationships/image" Target="../media/image62.png" /></Relationships>
</file>

<file path=ppt/slides/_rels/slide48.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hyperlink" Target="https://typeset.io/" TargetMode="External" /><Relationship Id="rId1" Type="http://schemas.openxmlformats.org/officeDocument/2006/relationships/slideLayout" Target="../slideLayouts/slideLayout7.xml" /><Relationship Id="rId4" Type="http://schemas.openxmlformats.org/officeDocument/2006/relationships/image" Target="../media/image64.png" /></Relationships>
</file>

<file path=ppt/slides/_rels/slide49.xml.rels><?xml version="1.0" encoding="UTF-8" standalone="yes"?>
<Relationships xmlns="http://schemas.openxmlformats.org/package/2006/relationships"><Relationship Id="rId3" Type="http://schemas.openxmlformats.org/officeDocument/2006/relationships/image" Target="../media/image65.png" /><Relationship Id="rId2" Type="http://schemas.openxmlformats.org/officeDocument/2006/relationships/hyperlink" Target="https://gptgo.ai/?hl=en" TargetMode="External" /><Relationship Id="rId1" Type="http://schemas.openxmlformats.org/officeDocument/2006/relationships/slideLayout" Target="../slideLayouts/slideLayout7.xml" /><Relationship Id="rId4" Type="http://schemas.openxmlformats.org/officeDocument/2006/relationships/image" Target="../media/image66.png" /></Relationships>
</file>

<file path=ppt/slides/_rels/slide5.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hyperlink" Target="https://paraphrasing-tool.com/" TargetMode="External" /><Relationship Id="rId1" Type="http://schemas.openxmlformats.org/officeDocument/2006/relationships/slideLayout" Target="../slideLayouts/slideLayout7.xml" /><Relationship Id="rId4" Type="http://schemas.openxmlformats.org/officeDocument/2006/relationships/image" Target="../media/image68.png" /></Relationships>
</file>

<file path=ppt/slides/_rels/slide51.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hyperlink" Target="https://quillbot.com/" TargetMode="External" /><Relationship Id="rId1" Type="http://schemas.openxmlformats.org/officeDocument/2006/relationships/slideLayout" Target="../slideLayouts/slideLayout7.xml" /><Relationship Id="rId4" Type="http://schemas.openxmlformats.org/officeDocument/2006/relationships/image" Target="../media/image70.png" /></Relationships>
</file>

<file path=ppt/slides/_rels/slide5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71.jpe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72.jpeg" /><Relationship Id="rId1" Type="http://schemas.openxmlformats.org/officeDocument/2006/relationships/slideLayout" Target="../slideLayouts/slideLayout6.xml" /></Relationships>
</file>

<file path=ppt/slides/_rels/slide54.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73.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hyperlink" Target="https://beta.tome.app/" TargetMode="External" /><Relationship Id="rId1" Type="http://schemas.openxmlformats.org/officeDocument/2006/relationships/slideLayout" Target="../slideLayouts/slideLayout7.xml" /><Relationship Id="rId4" Type="http://schemas.openxmlformats.org/officeDocument/2006/relationships/image" Target="../media/image75.png" /></Relationships>
</file>

<file path=ppt/slides/_rels/slide56.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hyperlink" Target="https://www.tutorai.me/" TargetMode="External" /><Relationship Id="rId1" Type="http://schemas.openxmlformats.org/officeDocument/2006/relationships/slideLayout" Target="../slideLayouts/slideLayout7.xml" /><Relationship Id="rId4" Type="http://schemas.openxmlformats.org/officeDocument/2006/relationships/image" Target="../media/image77.png" /></Relationships>
</file>

<file path=ppt/slides/_rels/slide57.xml.rels><?xml version="1.0" encoding="UTF-8" standalone="yes"?>
<Relationships xmlns="http://schemas.openxmlformats.org/package/2006/relationships"><Relationship Id="rId3" Type="http://schemas.openxmlformats.org/officeDocument/2006/relationships/image" Target="../media/image78.png" /><Relationship Id="rId2" Type="http://schemas.openxmlformats.org/officeDocument/2006/relationships/hyperlink" Target="https://app.mindsmith.ai/dashboard" TargetMode="External" /><Relationship Id="rId1" Type="http://schemas.openxmlformats.org/officeDocument/2006/relationships/slideLayout" Target="../slideLayouts/slideLayout7.xml" /><Relationship Id="rId4" Type="http://schemas.openxmlformats.org/officeDocument/2006/relationships/image" Target="../media/image79.png" /></Relationships>
</file>

<file path=ppt/slides/_rels/slide58.xml.rels><?xml version="1.0" encoding="UTF-8" standalone="yes"?>
<Relationships xmlns="http://schemas.openxmlformats.org/package/2006/relationships"><Relationship Id="rId3" Type="http://schemas.openxmlformats.org/officeDocument/2006/relationships/image" Target="../media/image80.png" /><Relationship Id="rId2" Type="http://schemas.openxmlformats.org/officeDocument/2006/relationships/hyperlink" Target="https://quizgecko.com/" TargetMode="External" /><Relationship Id="rId1" Type="http://schemas.openxmlformats.org/officeDocument/2006/relationships/slideLayout" Target="../slideLayouts/slideLayout7.xml" /><Relationship Id="rId4" Type="http://schemas.openxmlformats.org/officeDocument/2006/relationships/image" Target="../media/image81.png" /></Relationships>
</file>

<file path=ppt/slides/_rels/slide59.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hyperlink" Target="https://onceuponabot.com/" TargetMode="External" /><Relationship Id="rId1" Type="http://schemas.openxmlformats.org/officeDocument/2006/relationships/slideLayout" Target="../slideLayouts/slideLayout7.xml" /><Relationship Id="rId4" Type="http://schemas.openxmlformats.org/officeDocument/2006/relationships/image" Target="../media/image83.png" /></Relationships>
</file>

<file path=ppt/slides/_rels/slide6.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g" /><Relationship Id="rId1" Type="http://schemas.openxmlformats.org/officeDocument/2006/relationships/slideLayout" Target="../slideLayouts/slideLayout7.xml" /><Relationship Id="rId4" Type="http://schemas.openxmlformats.org/officeDocument/2006/relationships/image" Target="../media/image10.jpeg" /></Relationships>
</file>

<file path=ppt/slides/_rels/slide60.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hyperlink" Target="https://global.ipevo.com/uk/software/annotator#download" TargetMode="External" /><Relationship Id="rId1" Type="http://schemas.openxmlformats.org/officeDocument/2006/relationships/slideLayout" Target="../slideLayouts/slideLayout7.xml" /><Relationship Id="rId4" Type="http://schemas.openxmlformats.org/officeDocument/2006/relationships/image" Target="../media/image85.png" /></Relationships>
</file>

<file path=ppt/slides/_rels/slide61.xml.rels><?xml version="1.0" encoding="UTF-8" standalone="yes"?>
<Relationships xmlns="http://schemas.openxmlformats.org/package/2006/relationships"><Relationship Id="rId3" Type="http://schemas.openxmlformats.org/officeDocument/2006/relationships/image" Target="../media/image86.png" /><Relationship Id="rId2" Type="http://schemas.openxmlformats.org/officeDocument/2006/relationships/hyperlink" Target="https://www.compose.ai/" TargetMode="External" /><Relationship Id="rId1" Type="http://schemas.openxmlformats.org/officeDocument/2006/relationships/slideLayout" Target="../slideLayouts/slideLayout7.xml" /><Relationship Id="rId4" Type="http://schemas.openxmlformats.org/officeDocument/2006/relationships/image" Target="../media/image87.png" /></Relationships>
</file>

<file path=ppt/slides/_rels/slide62.xml.rels><?xml version="1.0" encoding="UTF-8" standalone="yes"?>
<Relationships xmlns="http://schemas.openxmlformats.org/package/2006/relationships"><Relationship Id="rId3" Type="http://schemas.openxmlformats.org/officeDocument/2006/relationships/image" Target="../media/image88.png" /><Relationship Id="rId2" Type="http://schemas.openxmlformats.org/officeDocument/2006/relationships/hyperlink" Target="https://www.remove.bg/" TargetMode="External" /><Relationship Id="rId1" Type="http://schemas.openxmlformats.org/officeDocument/2006/relationships/slideLayout" Target="../slideLayouts/slideLayout7.xml" /><Relationship Id="rId4" Type="http://schemas.openxmlformats.org/officeDocument/2006/relationships/image" Target="../media/image89.png" /></Relationships>
</file>

<file path=ppt/slides/_rels/slide63.xml.rels><?xml version="1.0" encoding="UTF-8" standalone="yes"?>
<Relationships xmlns="http://schemas.openxmlformats.org/package/2006/relationships"><Relationship Id="rId3" Type="http://schemas.openxmlformats.org/officeDocument/2006/relationships/image" Target="../media/image90.png" /><Relationship Id="rId2" Type="http://schemas.openxmlformats.org/officeDocument/2006/relationships/hyperlink" Target="https://cloudconvert.com/" TargetMode="External" /><Relationship Id="rId1" Type="http://schemas.openxmlformats.org/officeDocument/2006/relationships/slideLayout" Target="../slideLayouts/slideLayout7.xml" /><Relationship Id="rId4" Type="http://schemas.openxmlformats.org/officeDocument/2006/relationships/image" Target="../media/image91.png" /></Relationships>
</file>

<file path=ppt/slides/_rels/slide64.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hyperlink" Target="https://www.logoai.com/" TargetMode="External" /><Relationship Id="rId1" Type="http://schemas.openxmlformats.org/officeDocument/2006/relationships/slideLayout" Target="../slideLayouts/slideLayout7.xml" /><Relationship Id="rId4" Type="http://schemas.openxmlformats.org/officeDocument/2006/relationships/image" Target="../media/image93.png" /></Relationships>
</file>

<file path=ppt/slides/_rels/slide65.xml.rels><?xml version="1.0" encoding="UTF-8" standalone="yes"?>
<Relationships xmlns="http://schemas.openxmlformats.org/package/2006/relationships"><Relationship Id="rId8" Type="http://schemas.openxmlformats.org/officeDocument/2006/relationships/image" Target="../media/image95.jpg" /><Relationship Id="rId13" Type="http://schemas.openxmlformats.org/officeDocument/2006/relationships/hyperlink" Target="https://ttsmp3.net/" TargetMode="External" /><Relationship Id="rId3" Type="http://schemas.openxmlformats.org/officeDocument/2006/relationships/hyperlink" Target="https://dictation.io/" TargetMode="External" /><Relationship Id="rId7" Type="http://schemas.openxmlformats.org/officeDocument/2006/relationships/image" Target="../media/image94.jpg" /><Relationship Id="rId12" Type="http://schemas.openxmlformats.org/officeDocument/2006/relationships/image" Target="../media/image98.jpg" /><Relationship Id="rId2" Type="http://schemas.openxmlformats.org/officeDocument/2006/relationships/hyperlink" Target="https://www.logoai.com/" TargetMode="External" /><Relationship Id="rId1" Type="http://schemas.openxmlformats.org/officeDocument/2006/relationships/slideLayout" Target="../slideLayouts/slideLayout7.xml" /><Relationship Id="rId6" Type="http://schemas.openxmlformats.org/officeDocument/2006/relationships/hyperlink" Target="https://clipchamp.com/en/" TargetMode="External" /><Relationship Id="rId11" Type="http://schemas.openxmlformats.org/officeDocument/2006/relationships/hyperlink" Target="https://www.magiceraser.io/" TargetMode="External" /><Relationship Id="rId5" Type="http://schemas.openxmlformats.org/officeDocument/2006/relationships/hyperlink" Target="https://www.ilovepdf.com/ar" TargetMode="External" /><Relationship Id="rId10" Type="http://schemas.openxmlformats.org/officeDocument/2006/relationships/image" Target="../media/image97.jpg" /><Relationship Id="rId4" Type="http://schemas.openxmlformats.org/officeDocument/2006/relationships/hyperlink" Target="https://www.remove.bg/" TargetMode="External" /><Relationship Id="rId9" Type="http://schemas.openxmlformats.org/officeDocument/2006/relationships/image" Target="../media/image96.jpg" /><Relationship Id="rId14" Type="http://schemas.openxmlformats.org/officeDocument/2006/relationships/image" Target="../media/image99.jpg" /></Relationships>
</file>

<file path=ppt/slides/_rels/slide66.xml.rels><?xml version="1.0" encoding="UTF-8" standalone="yes"?>
<Relationships xmlns="http://schemas.openxmlformats.org/package/2006/relationships"><Relationship Id="rId8" Type="http://schemas.openxmlformats.org/officeDocument/2006/relationships/image" Target="../media/image101.jpg" /><Relationship Id="rId3" Type="http://schemas.openxmlformats.org/officeDocument/2006/relationships/hyperlink" Target="https://www.flickr.com/" TargetMode="External" /><Relationship Id="rId7" Type="http://schemas.openxmlformats.org/officeDocument/2006/relationships/image" Target="../media/image100.jpg" /><Relationship Id="rId2" Type="http://schemas.openxmlformats.org/officeDocument/2006/relationships/hyperlink" Target="https://www.logoai.com/" TargetMode="External" /><Relationship Id="rId1" Type="http://schemas.openxmlformats.org/officeDocument/2006/relationships/slideLayout" Target="../slideLayouts/slideLayout7.xml" /><Relationship Id="rId6" Type="http://schemas.openxmlformats.org/officeDocument/2006/relationships/hyperlink" Target="https://pixlr.com/" TargetMode="External" /><Relationship Id="rId5" Type="http://schemas.openxmlformats.org/officeDocument/2006/relationships/hyperlink" Target="https://unsplash.com/" TargetMode="External" /><Relationship Id="rId10" Type="http://schemas.openxmlformats.org/officeDocument/2006/relationships/image" Target="../media/image103.jpg" /><Relationship Id="rId4" Type="http://schemas.openxmlformats.org/officeDocument/2006/relationships/hyperlink" Target="https://pixabay.com/" TargetMode="External" /><Relationship Id="rId9" Type="http://schemas.openxmlformats.org/officeDocument/2006/relationships/image" Target="../media/image102.jpg" /></Relationships>
</file>

<file path=ppt/slides/_rels/slide67.xml.rels><?xml version="1.0" encoding="UTF-8" standalone="yes"?>
<Relationships xmlns="http://schemas.openxmlformats.org/package/2006/relationships"><Relationship Id="rId8" Type="http://schemas.openxmlformats.org/officeDocument/2006/relationships/image" Target="../media/image106.png" /><Relationship Id="rId13" Type="http://schemas.openxmlformats.org/officeDocument/2006/relationships/hyperlink" Target="https://kahoot.com/" TargetMode="External" /><Relationship Id="rId3" Type="http://schemas.openxmlformats.org/officeDocument/2006/relationships/hyperlink" Target="https://nearpod.com/" TargetMode="External" /><Relationship Id="rId7" Type="http://schemas.openxmlformats.org/officeDocument/2006/relationships/hyperlink" Target="https://jamboard.google.com/u/0/" TargetMode="External" /><Relationship Id="rId12" Type="http://schemas.openxmlformats.org/officeDocument/2006/relationships/image" Target="../media/image108.png" /><Relationship Id="rId2" Type="http://schemas.openxmlformats.org/officeDocument/2006/relationships/hyperlink" Target="https://www.logoai.com/" TargetMode="External" /><Relationship Id="rId1" Type="http://schemas.openxmlformats.org/officeDocument/2006/relationships/slideLayout" Target="../slideLayouts/slideLayout7.xml" /><Relationship Id="rId6" Type="http://schemas.openxmlformats.org/officeDocument/2006/relationships/image" Target="../media/image105.jpg" /><Relationship Id="rId11" Type="http://schemas.openxmlformats.org/officeDocument/2006/relationships/hyperlink" Target="https://quizizz.com/admin" TargetMode="External" /><Relationship Id="rId5" Type="http://schemas.openxmlformats.org/officeDocument/2006/relationships/image" Target="../media/image104.jpg" /><Relationship Id="rId10" Type="http://schemas.openxmlformats.org/officeDocument/2006/relationships/hyperlink" Target="https://www.canva.com/" TargetMode="External" /><Relationship Id="rId4" Type="http://schemas.openxmlformats.org/officeDocument/2006/relationships/hyperlink" Target="https://classroom.google.com/u/0/" TargetMode="External" /><Relationship Id="rId9" Type="http://schemas.openxmlformats.org/officeDocument/2006/relationships/image" Target="../media/image107.jpg" /><Relationship Id="rId14" Type="http://schemas.openxmlformats.org/officeDocument/2006/relationships/image" Target="../media/image109.png" /></Relationships>
</file>

<file path=ppt/slides/_rels/slide68.xml.rels><?xml version="1.0" encoding="UTF-8" standalone="yes"?>
<Relationships xmlns="http://schemas.openxmlformats.org/package/2006/relationships"><Relationship Id="rId3" Type="http://schemas.openxmlformats.org/officeDocument/2006/relationships/image" Target="../media/image110.png" /><Relationship Id="rId2" Type="http://schemas.openxmlformats.org/officeDocument/2006/relationships/image" Target="../media/image10.jpeg" /><Relationship Id="rId1" Type="http://schemas.openxmlformats.org/officeDocument/2006/relationships/slideLayout" Target="../slideLayouts/slideLayout7.xml" /><Relationship Id="rId5" Type="http://schemas.openxmlformats.org/officeDocument/2006/relationships/image" Target="../media/image12.png" /><Relationship Id="rId4" Type="http://schemas.openxmlformats.org/officeDocument/2006/relationships/image" Target="../media/image111.jpg" /></Relationships>
</file>

<file path=ppt/slides/_rels/slide6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2.jpeg" /><Relationship Id="rId1" Type="http://schemas.openxmlformats.org/officeDocument/2006/relationships/slideLayout" Target="../slideLayouts/slideLayout33.xml" /></Relationships>
</file>

<file path=ppt/slides/_rels/slide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4.png" /><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A3893-306C-B3AC-8598-C5AF6594B132}"/>
              </a:ext>
            </a:extLst>
          </p:cNvPr>
          <p:cNvSpPr txBox="1"/>
          <p:nvPr/>
        </p:nvSpPr>
        <p:spPr>
          <a:xfrm>
            <a:off x="3089917" y="2952586"/>
            <a:ext cx="6012159"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95505"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5DB6"/>
                </a:solidFill>
                <a:effectLst/>
                <a:uLnTx/>
                <a:uFillTx/>
                <a:latin typeface="Arial" panose="020B0604020202020204" pitchFamily="34" charset="0"/>
                <a:ea typeface="+mn-ea"/>
                <a:cs typeface="Arial" panose="020B0604020202020204" pitchFamily="34" charset="0"/>
                <a:sym typeface="Calibri"/>
              </a:rPr>
              <a:t>Presented by</a:t>
            </a:r>
            <a:r>
              <a:rPr kumimoji="0" lang="en-US" sz="1400" b="0" i="0" u="none" strike="noStrike" kern="1200" cap="none" spc="0" normalizeH="0" baseline="0" noProof="0" dirty="0">
                <a:ln>
                  <a:noFill/>
                </a:ln>
                <a:solidFill>
                  <a:srgbClr val="435DB6"/>
                </a:solidFill>
                <a:effectLst/>
                <a:uLnTx/>
                <a:uFillTx/>
                <a:latin typeface="Arial" panose="020B0604020202020204" pitchFamily="34" charset="0"/>
                <a:ea typeface="+mn-ea"/>
                <a:cs typeface="Arial" panose="020B0604020202020204" pitchFamily="34" charset="0"/>
                <a:sym typeface="Calibri"/>
              </a:rPr>
              <a:t>:</a:t>
            </a:r>
          </a:p>
          <a:p>
            <a:pPr algn="ctr" defTabSz="995505" hangingPunct="0"/>
            <a:r>
              <a:rPr lang="en-US" sz="3200" dirty="0">
                <a:solidFill>
                  <a:srgbClr val="435DB6"/>
                </a:solidFill>
                <a:latin typeface="Arial" panose="020B0604020202020204" pitchFamily="34" charset="0"/>
                <a:cs typeface="Arial" panose="020B0604020202020204" pitchFamily="34" charset="0"/>
              </a:rPr>
              <a:t>Dr. Tarek Hegazy</a:t>
            </a:r>
            <a:r>
              <a:rPr kumimoji="0" lang="en-US" sz="3200" b="0" i="0" u="none" strike="noStrike" kern="1200" cap="none" spc="0" normalizeH="0" baseline="0" noProof="0" dirty="0">
                <a:ln>
                  <a:noFill/>
                </a:ln>
                <a:solidFill>
                  <a:srgbClr val="435DB6"/>
                </a:solidFill>
                <a:effectLst/>
                <a:uLnTx/>
                <a:uFillTx/>
                <a:latin typeface="Arial" panose="020B0604020202020204" pitchFamily="34" charset="0"/>
                <a:ea typeface="+mn-ea"/>
                <a:cs typeface="Arial" panose="020B0604020202020204" pitchFamily="34" charset="0"/>
                <a:sym typeface="Calibri"/>
              </a:rPr>
              <a:t>​</a:t>
            </a:r>
            <a:endParaRPr kumimoji="0" lang="en-KW" sz="3200" b="0" i="0" u="none" strike="noStrike" kern="1200" cap="none" spc="0" normalizeH="0" baseline="0" noProof="0" dirty="0">
              <a:ln>
                <a:noFill/>
              </a:ln>
              <a:solidFill>
                <a:srgbClr val="435DB6"/>
              </a:solidFill>
              <a:effectLst/>
              <a:uLnTx/>
              <a:uFillTx/>
              <a:latin typeface="Arial" panose="020B0604020202020204" pitchFamily="34" charset="0"/>
              <a:ea typeface="+mn-ea"/>
              <a:cs typeface="Arial" panose="020B0604020202020204" pitchFamily="34" charset="0"/>
              <a:sym typeface="Calibri"/>
            </a:endParaRPr>
          </a:p>
        </p:txBody>
      </p:sp>
      <p:sp>
        <p:nvSpPr>
          <p:cNvPr id="5" name="TextBox 4">
            <a:extLst>
              <a:ext uri="{FF2B5EF4-FFF2-40B4-BE49-F238E27FC236}">
                <a16:creationId xmlns:a16="http://schemas.microsoft.com/office/drawing/2014/main" id="{59AD635D-8541-E105-BA65-F660F4107C1B}"/>
              </a:ext>
            </a:extLst>
          </p:cNvPr>
          <p:cNvSpPr txBox="1"/>
          <p:nvPr/>
        </p:nvSpPr>
        <p:spPr>
          <a:xfrm>
            <a:off x="1148748" y="1703662"/>
            <a:ext cx="989449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95505" rtl="0" eaLnBrk="1"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A337C"/>
                </a:solidFill>
                <a:effectLst/>
                <a:uLnTx/>
                <a:uFillTx/>
                <a:latin typeface="Calibri" panose="020F0502020204030204"/>
                <a:ea typeface="+mn-ea"/>
                <a:cs typeface="+mn-cs"/>
              </a:rPr>
              <a:t>Modern Trends in Teaching &amp; Training</a:t>
            </a:r>
          </a:p>
        </p:txBody>
      </p:sp>
      <p:sp>
        <p:nvSpPr>
          <p:cNvPr id="2" name="TextBox 1">
            <a:extLst>
              <a:ext uri="{FF2B5EF4-FFF2-40B4-BE49-F238E27FC236}">
                <a16:creationId xmlns:a16="http://schemas.microsoft.com/office/drawing/2014/main" id="{6365288D-C8F0-1406-A5F9-211A950AD3D6}"/>
              </a:ext>
            </a:extLst>
          </p:cNvPr>
          <p:cNvSpPr txBox="1"/>
          <p:nvPr/>
        </p:nvSpPr>
        <p:spPr>
          <a:xfrm>
            <a:off x="3417913" y="3906689"/>
            <a:ext cx="5356166" cy="923330"/>
          </a:xfrm>
          <a:prstGeom prst="rect">
            <a:avLst/>
          </a:prstGeom>
          <a:noFill/>
        </p:spPr>
        <p:txBody>
          <a:bodyPr wrap="square">
            <a:spAutoFit/>
          </a:bodyPr>
          <a:lstStyle/>
          <a:p>
            <a:pPr algn="ctr"/>
            <a:r>
              <a:rPr lang="en-US" b="1" dirty="0">
                <a:solidFill>
                  <a:schemeClr val="accent1">
                    <a:lumMod val="75000"/>
                  </a:schemeClr>
                </a:solidFill>
              </a:rPr>
              <a:t>Associate Professor of Educational Technology</a:t>
            </a:r>
          </a:p>
          <a:p>
            <a:pPr algn="ctr"/>
            <a:r>
              <a:rPr lang="en-US" b="1" dirty="0">
                <a:solidFill>
                  <a:schemeClr val="accent1">
                    <a:lumMod val="75000"/>
                  </a:schemeClr>
                </a:solidFill>
              </a:rPr>
              <a:t>E-Course Production Center Director</a:t>
            </a:r>
          </a:p>
          <a:p>
            <a:pPr algn="ctr"/>
            <a:r>
              <a:rPr lang="en-US" b="1" dirty="0">
                <a:solidFill>
                  <a:schemeClr val="accent1">
                    <a:lumMod val="75000"/>
                  </a:schemeClr>
                </a:solidFill>
              </a:rPr>
              <a:t>The Egyptian E-Learning University (EELU)</a:t>
            </a:r>
          </a:p>
        </p:txBody>
      </p:sp>
    </p:spTree>
    <p:extLst>
      <p:ext uri="{BB962C8B-B14F-4D97-AF65-F5344CB8AC3E}">
        <p14:creationId xmlns:p14="http://schemas.microsoft.com/office/powerpoint/2010/main" val="28154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841248" y="334644"/>
            <a:ext cx="10509504" cy="1076914"/>
          </a:xfrm>
        </p:spPr>
        <p:style>
          <a:lnRef idx="2">
            <a:schemeClr val="accent1"/>
          </a:lnRef>
          <a:fillRef idx="1">
            <a:schemeClr val="lt1"/>
          </a:fillRef>
          <a:effectRef idx="0">
            <a:schemeClr val="accent1"/>
          </a:effectRef>
          <a:fontRef idx="minor">
            <a:schemeClr val="dk1"/>
          </a:fontRef>
        </p:style>
        <p:txBody>
          <a:bodyPr anchor="ctr">
            <a:normAutofit/>
          </a:bodyPr>
          <a:lstStyle/>
          <a:p>
            <a:pPr defTabSz="786384"/>
            <a:r>
              <a:rPr lang="en-US" sz="4000" kern="1200" dirty="0">
                <a:ln w="0"/>
                <a:solidFill>
                  <a:srgbClr val="FF0000"/>
                </a:solidFill>
                <a:effectLst>
                  <a:outerShdw blurRad="38100" dist="19050" dir="2700000" algn="tl" rotWithShape="0">
                    <a:schemeClr val="dk1">
                      <a:alpha val="40000"/>
                    </a:schemeClr>
                  </a:outerShdw>
                </a:effectLst>
                <a:latin typeface="+mn-lt"/>
                <a:ea typeface="+mn-ea"/>
                <a:cs typeface="+mn-cs"/>
              </a:rPr>
              <a:t>The Programmed Instruction Movement</a:t>
            </a:r>
          </a:p>
        </p:txBody>
      </p:sp>
      <p:sp>
        <p:nvSpPr>
          <p:cNvPr id="3081" name="Rectangle 308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3" name="Rectangle 308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82162" y="1766541"/>
            <a:ext cx="8569993" cy="4511491"/>
          </a:xfrm>
          <a:prstGeom prst="rect">
            <a:avLst/>
          </a:prstGeom>
          <a:noFill/>
        </p:spPr>
        <p:txBody>
          <a:bodyPr wrap="square" rtlCol="0">
            <a:spAutoFit/>
          </a:bodyPr>
          <a:lstStyle/>
          <a:p>
            <a:pPr indent="308547" defTabSz="786384">
              <a:spcBef>
                <a:spcPts val="516"/>
              </a:spcBef>
              <a:spcAft>
                <a:spcPts val="516"/>
              </a:spcAft>
              <a:buClr>
                <a:srgbClr val="C00000"/>
              </a:buClr>
              <a:buFont typeface="Wingdings" pitchFamily="2" charset="2"/>
              <a:buChar char="§"/>
            </a:pPr>
            <a:endParaRPr lang="en-US" sz="2400" b="1" kern="1200" dirty="0">
              <a:solidFill>
                <a:schemeClr val="tx1"/>
              </a:solidFill>
              <a:latin typeface="+mn-lt"/>
              <a:ea typeface="+mn-ea"/>
              <a:cs typeface="+mn-cs"/>
            </a:endParaRPr>
          </a:p>
          <a:p>
            <a:pPr defTabSz="786384">
              <a:spcBef>
                <a:spcPts val="516"/>
              </a:spcBef>
              <a:spcAft>
                <a:spcPts val="516"/>
              </a:spcAft>
              <a:buClr>
                <a:srgbClr val="C00000"/>
              </a:buClr>
            </a:pPr>
            <a:r>
              <a:rPr lang="en-US" sz="2400" b="1" kern="1200" dirty="0">
                <a:solidFill>
                  <a:schemeClr val="accent1"/>
                </a:solidFill>
                <a:latin typeface="+mn-lt"/>
                <a:ea typeface="+mn-ea"/>
                <a:cs typeface="+mn-cs"/>
              </a:rPr>
              <a:t>New Ideas on how humans can learn better, and the characteristics of effective instructional materials.</a:t>
            </a:r>
          </a:p>
          <a:p>
            <a:pPr indent="308547" defTabSz="786384">
              <a:spcBef>
                <a:spcPts val="516"/>
              </a:spcBef>
              <a:spcAft>
                <a:spcPts val="516"/>
              </a:spcAft>
              <a:buClr>
                <a:srgbClr val="C00000"/>
              </a:buClr>
              <a:buFont typeface="Wingdings" pitchFamily="2" charset="2"/>
              <a:buChar char="§"/>
            </a:pPr>
            <a:r>
              <a:rPr lang="en-US" sz="2400" b="1" kern="1200" dirty="0">
                <a:solidFill>
                  <a:srgbClr val="FF0000"/>
                </a:solidFill>
                <a:latin typeface="+mn-lt"/>
                <a:ea typeface="+mn-ea"/>
                <a:cs typeface="+mn-cs"/>
              </a:rPr>
              <a:t>These characteristics include:</a:t>
            </a:r>
          </a:p>
          <a:p>
            <a:pPr marL="393192" lvl="1" indent="308547" defTabSz="786384">
              <a:spcBef>
                <a:spcPts val="516"/>
              </a:spcBef>
              <a:spcAft>
                <a:spcPts val="516"/>
              </a:spcAft>
              <a:buClr>
                <a:srgbClr val="C00000"/>
              </a:buClr>
              <a:buFont typeface="Wingdings" pitchFamily="2" charset="2"/>
              <a:buChar char="ü"/>
            </a:pPr>
            <a:r>
              <a:rPr lang="en-US" sz="2400" b="1" kern="1200" dirty="0">
                <a:solidFill>
                  <a:schemeClr val="tx1"/>
                </a:solidFill>
                <a:latin typeface="+mn-lt"/>
                <a:ea typeface="+mn-ea"/>
                <a:cs typeface="+mn-cs"/>
              </a:rPr>
              <a:t>Small sequential steps of instructions</a:t>
            </a:r>
          </a:p>
          <a:p>
            <a:pPr marL="393192" lvl="1" indent="308547" defTabSz="786384">
              <a:spcBef>
                <a:spcPts val="516"/>
              </a:spcBef>
              <a:spcAft>
                <a:spcPts val="516"/>
              </a:spcAft>
              <a:buClr>
                <a:srgbClr val="C00000"/>
              </a:buClr>
              <a:buFont typeface="Wingdings" pitchFamily="2" charset="2"/>
              <a:buChar char="ü"/>
            </a:pPr>
            <a:r>
              <a:rPr lang="en-US" sz="2400" b="1" kern="1200" dirty="0">
                <a:solidFill>
                  <a:schemeClr val="tx1"/>
                </a:solidFill>
                <a:latin typeface="+mn-lt"/>
                <a:ea typeface="+mn-ea"/>
                <a:cs typeface="+mn-cs"/>
              </a:rPr>
              <a:t>Overt responses for frequent questions</a:t>
            </a:r>
          </a:p>
          <a:p>
            <a:pPr marL="393192" lvl="1" indent="308547" defTabSz="786384">
              <a:spcBef>
                <a:spcPts val="516"/>
              </a:spcBef>
              <a:spcAft>
                <a:spcPts val="516"/>
              </a:spcAft>
              <a:buClr>
                <a:srgbClr val="C00000"/>
              </a:buClr>
              <a:buFont typeface="Wingdings" pitchFamily="2" charset="2"/>
              <a:buChar char="ü"/>
            </a:pPr>
            <a:r>
              <a:rPr lang="en-US" sz="2400" b="1" kern="1200" dirty="0">
                <a:solidFill>
                  <a:schemeClr val="tx1"/>
                </a:solidFill>
                <a:latin typeface="+mn-lt"/>
                <a:ea typeface="+mn-ea"/>
                <a:cs typeface="+mn-cs"/>
              </a:rPr>
              <a:t>Immediate feedback</a:t>
            </a:r>
          </a:p>
          <a:p>
            <a:pPr marL="393192" lvl="1" indent="308547" defTabSz="786384">
              <a:spcBef>
                <a:spcPts val="516"/>
              </a:spcBef>
              <a:spcAft>
                <a:spcPts val="516"/>
              </a:spcAft>
              <a:buClr>
                <a:srgbClr val="C00000"/>
              </a:buClr>
              <a:buFont typeface="Wingdings" pitchFamily="2" charset="2"/>
              <a:buChar char="ü"/>
            </a:pPr>
            <a:r>
              <a:rPr lang="en-US" sz="2400" b="1" kern="1200" dirty="0">
                <a:solidFill>
                  <a:schemeClr val="tx1"/>
                </a:solidFill>
                <a:latin typeface="+mn-lt"/>
                <a:ea typeface="+mn-ea"/>
                <a:cs typeface="+mn-cs"/>
              </a:rPr>
              <a:t>Allow self-paced learning</a:t>
            </a:r>
          </a:p>
          <a:p>
            <a:pPr indent="358775">
              <a:spcBef>
                <a:spcPts val="600"/>
              </a:spcBef>
              <a:spcAft>
                <a:spcPts val="600"/>
              </a:spcAft>
              <a:buClr>
                <a:srgbClr val="C00000"/>
              </a:buClr>
              <a:buFont typeface="Wingdings" pitchFamily="2" charset="2"/>
              <a:buChar char="§"/>
            </a:pPr>
            <a:endParaRPr lang="en-US" sz="3200" b="1" dirty="0">
              <a:effectLst>
                <a:outerShdw blurRad="38100" dist="38100" dir="2700000" algn="tl">
                  <a:srgbClr val="000000">
                    <a:alpha val="43137"/>
                  </a:srgbClr>
                </a:outerShdw>
              </a:effectLst>
            </a:endParaRPr>
          </a:p>
        </p:txBody>
      </p:sp>
      <p:pic>
        <p:nvPicPr>
          <p:cNvPr id="3074" name="Picture 2" descr="http://blsolutionsaba.org/yahoo_site_admin/assets/images/skinner_Smiling.35130931.jpg"/>
          <p:cNvPicPr>
            <a:picLocks noChangeAspect="1" noChangeArrowheads="1"/>
          </p:cNvPicPr>
          <p:nvPr/>
        </p:nvPicPr>
        <p:blipFill>
          <a:blip r:embed="rId2"/>
          <a:srcRect/>
          <a:stretch>
            <a:fillRect/>
          </a:stretch>
        </p:blipFill>
        <p:spPr bwMode="auto">
          <a:xfrm>
            <a:off x="9507697" y="2884620"/>
            <a:ext cx="1391631" cy="2022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9059322" y="4908193"/>
            <a:ext cx="2288382" cy="357021"/>
          </a:xfrm>
          <a:prstGeom prst="rect">
            <a:avLst/>
          </a:prstGeom>
          <a:noFill/>
        </p:spPr>
        <p:txBody>
          <a:bodyPr wrap="none" rtlCol="0">
            <a:spAutoFit/>
          </a:bodyPr>
          <a:lstStyle/>
          <a:p>
            <a:pPr algn="ctr" defTabSz="786384">
              <a:spcAft>
                <a:spcPts val="600"/>
              </a:spcAft>
            </a:pPr>
            <a:r>
              <a:rPr lang="en-US" sz="1720" kern="1200">
                <a:ln w="0"/>
                <a:solidFill>
                  <a:srgbClr val="C00000"/>
                </a:solidFill>
                <a:effectLst>
                  <a:outerShdw blurRad="38100" dist="19050" dir="2700000" algn="tl" rotWithShape="0">
                    <a:schemeClr val="dk1">
                      <a:alpha val="40000"/>
                    </a:schemeClr>
                  </a:outerShdw>
                </a:effectLst>
                <a:latin typeface="Arial Rounded MT Bold" pitchFamily="34" charset="0"/>
                <a:ea typeface="+mn-ea"/>
                <a:cs typeface="AF_Aseer" pitchFamily="2" charset="-78"/>
              </a:rPr>
              <a:t>B.F. Skinner </a:t>
            </a:r>
            <a:r>
              <a:rPr lang="en-US" sz="1204" kern="1200">
                <a:ln w="0"/>
                <a:solidFill>
                  <a:srgbClr val="C00000"/>
                </a:solidFill>
                <a:effectLst>
                  <a:outerShdw blurRad="38100" dist="19050" dir="2700000" algn="tl" rotWithShape="0">
                    <a:schemeClr val="dk1">
                      <a:alpha val="40000"/>
                    </a:schemeClr>
                  </a:outerShdw>
                </a:effectLst>
                <a:latin typeface="Arial Rounded MT Bold" pitchFamily="34" charset="0"/>
                <a:ea typeface="+mn-ea"/>
                <a:cs typeface="AF_Aseer" pitchFamily="2" charset="-78"/>
              </a:rPr>
              <a:t>1904-1990</a:t>
            </a:r>
            <a:endParaRPr lang="en-US" sz="2000">
              <a:ln w="0"/>
              <a:solidFill>
                <a:srgbClr val="C00000"/>
              </a:solidFill>
              <a:effectLst>
                <a:outerShdw blurRad="38100" dist="19050" dir="2700000" algn="tl" rotWithShape="0">
                  <a:schemeClr val="dk1">
                    <a:alpha val="40000"/>
                  </a:schemeClr>
                </a:outerShdw>
              </a:effectLst>
              <a:latin typeface="Arial Rounded MT Bold" pitchFamily="34" charset="0"/>
              <a:cs typeface="AF_Aseer" pitchFamily="2" charset="-78"/>
            </a:endParaRPr>
          </a:p>
        </p:txBody>
      </p:sp>
      <p:pic>
        <p:nvPicPr>
          <p:cNvPr id="2" name="Picture 1">
            <a:extLst>
              <a:ext uri="{FF2B5EF4-FFF2-40B4-BE49-F238E27FC236}">
                <a16:creationId xmlns:a16="http://schemas.microsoft.com/office/drawing/2014/main" id="{8138996C-789F-1591-1044-58A09F07B1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841248" y="251312"/>
            <a:ext cx="10506456" cy="1010264"/>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defTabSz="822960"/>
            <a:r>
              <a:rPr lang="en-US" sz="4400" kern="1200" dirty="0">
                <a:ln w="0"/>
                <a:solidFill>
                  <a:schemeClr val="tx1"/>
                </a:solidFill>
                <a:effectLst>
                  <a:outerShdw blurRad="38100" dist="19050" dir="2700000" algn="tl" rotWithShape="0">
                    <a:schemeClr val="dk1">
                      <a:alpha val="40000"/>
                    </a:schemeClr>
                  </a:outerShdw>
                </a:effectLst>
                <a:latin typeface="+mn-lt"/>
                <a:ea typeface="+mn-ea"/>
                <a:cs typeface="+mn-cs"/>
              </a:rPr>
              <a:t>The Behavioral Objectives Movement</a:t>
            </a:r>
            <a:endParaRPr lang="ar-EG" sz="4400" kern="1200" dirty="0">
              <a:ln w="0"/>
              <a:solidFill>
                <a:schemeClr val="tx1"/>
              </a:solidFill>
              <a:effectLst>
                <a:outerShdw blurRad="38100" dist="19050" dir="2700000" algn="tl" rotWithShape="0">
                  <a:schemeClr val="dk1">
                    <a:alpha val="40000"/>
                  </a:schemeClr>
                </a:outerShdw>
              </a:effectLst>
              <a:latin typeface="+mn-lt"/>
              <a:ea typeface="+mn-ea"/>
              <a:cs typeface="+mn-cs"/>
            </a:endParaRPr>
          </a:p>
        </p:txBody>
      </p:sp>
      <p:sp>
        <p:nvSpPr>
          <p:cNvPr id="28681" name="Rectangle 2868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83" name="Rectangle 2868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8674" name="Picture 2" descr="http://ehe.osu.edu/edtl/about/img/1952_ralph_w_tyler.jpg"/>
          <p:cNvPicPr>
            <a:picLocks noChangeAspect="1" noChangeArrowheads="1"/>
          </p:cNvPicPr>
          <p:nvPr/>
        </p:nvPicPr>
        <p:blipFill>
          <a:blip r:embed="rId2"/>
          <a:srcRect/>
          <a:stretch>
            <a:fillRect/>
          </a:stretch>
        </p:blipFill>
        <p:spPr bwMode="auto">
          <a:xfrm>
            <a:off x="9572754" y="2650185"/>
            <a:ext cx="1576783" cy="2102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841249" y="2037733"/>
            <a:ext cx="7229732" cy="3439403"/>
          </a:xfrm>
          <a:prstGeom prst="rect">
            <a:avLst/>
          </a:prstGeom>
        </p:spPr>
        <p:txBody>
          <a:bodyPr wrap="square">
            <a:spAutoFit/>
          </a:bodyPr>
          <a:lstStyle/>
          <a:p>
            <a:pPr defTabSz="822960">
              <a:spcBef>
                <a:spcPts val="540"/>
              </a:spcBef>
              <a:spcAft>
                <a:spcPts val="540"/>
              </a:spcAft>
              <a:buClr>
                <a:srgbClr val="C00000"/>
              </a:buClr>
            </a:pPr>
            <a:r>
              <a:rPr lang="en-US" sz="2400" b="1" dirty="0">
                <a:solidFill>
                  <a:schemeClr val="accent1"/>
                </a:solidFill>
              </a:rPr>
              <a:t>It states that designing programmed instructional materials often began by identifying the </a:t>
            </a:r>
            <a:r>
              <a:rPr lang="en-US" sz="2400" b="1" u="sng" dirty="0">
                <a:solidFill>
                  <a:schemeClr val="accent1"/>
                </a:solidFill>
              </a:rPr>
              <a:t>specific objectives </a:t>
            </a:r>
            <a:r>
              <a:rPr lang="en-US" sz="2400" b="1" dirty="0">
                <a:solidFill>
                  <a:schemeClr val="accent1"/>
                </a:solidFill>
              </a:rPr>
              <a:t>learners who used the materials would be expected to attain.</a:t>
            </a:r>
          </a:p>
          <a:p>
            <a:pPr indent="322898" defTabSz="822960">
              <a:spcBef>
                <a:spcPts val="540"/>
              </a:spcBef>
              <a:spcAft>
                <a:spcPts val="540"/>
              </a:spcAft>
              <a:buClr>
                <a:srgbClr val="C00000"/>
              </a:buClr>
              <a:buFont typeface="Wingdings" pitchFamily="2" charset="2"/>
              <a:buChar char="§"/>
            </a:pPr>
            <a:r>
              <a:rPr lang="en-US" sz="2400" b="1" kern="1200" dirty="0">
                <a:latin typeface="+mn-lt"/>
                <a:ea typeface="+mn-ea"/>
                <a:cs typeface="+mn-cs"/>
              </a:rPr>
              <a:t>Tyler Claims, Each Objective must be defined in terms which clarify the kind of Behavior the course should help to.</a:t>
            </a:r>
          </a:p>
          <a:p>
            <a:pPr indent="358775">
              <a:spcBef>
                <a:spcPts val="600"/>
              </a:spcBef>
              <a:spcAft>
                <a:spcPts val="600"/>
              </a:spcAft>
              <a:buClr>
                <a:srgbClr val="C00000"/>
              </a:buClr>
              <a:buFont typeface="Wingdings" pitchFamily="2" charset="2"/>
              <a:buChar char="§"/>
            </a:pPr>
            <a:endParaRPr lang="ar-EG" sz="2800" b="1" dirty="0"/>
          </a:p>
        </p:txBody>
      </p:sp>
      <p:sp>
        <p:nvSpPr>
          <p:cNvPr id="7" name="TextBox 6"/>
          <p:cNvSpPr txBox="1"/>
          <p:nvPr/>
        </p:nvSpPr>
        <p:spPr>
          <a:xfrm>
            <a:off x="9220833" y="4816725"/>
            <a:ext cx="2280624" cy="369332"/>
          </a:xfrm>
          <a:prstGeom prst="rect">
            <a:avLst/>
          </a:prstGeom>
          <a:noFill/>
        </p:spPr>
        <p:txBody>
          <a:bodyPr wrap="none" rtlCol="0">
            <a:spAutoFit/>
          </a:bodyPr>
          <a:lstStyle>
            <a:defPPr>
              <a:defRPr lang="ar-EG"/>
            </a:defPPr>
            <a:lvl1pPr algn="ctr">
              <a:defRPr sz="2000">
                <a:ln w="0"/>
                <a:solidFill>
                  <a:srgbClr val="C00000"/>
                </a:solidFill>
                <a:effectLst>
                  <a:outerShdw blurRad="38100" dist="19050" dir="2700000" algn="tl" rotWithShape="0">
                    <a:schemeClr val="dk1">
                      <a:alpha val="40000"/>
                    </a:schemeClr>
                  </a:outerShdw>
                </a:effectLst>
                <a:latin typeface="Arial Rounded MT Bold" pitchFamily="34" charset="0"/>
                <a:cs typeface="AF_Aseer" pitchFamily="2" charset="-78"/>
              </a:defRPr>
            </a:lvl1pPr>
          </a:lstStyle>
          <a:p>
            <a:pPr defTabSz="822960">
              <a:spcAft>
                <a:spcPts val="600"/>
              </a:spcAft>
            </a:pPr>
            <a:r>
              <a:rPr lang="en-US" sz="1800" kern="1200">
                <a:ln w="0"/>
                <a:solidFill>
                  <a:srgbClr val="C00000"/>
                </a:solidFill>
                <a:effectLst>
                  <a:outerShdw blurRad="38100" dist="19050" dir="2700000" algn="tl" rotWithShape="0">
                    <a:schemeClr val="dk1">
                      <a:alpha val="40000"/>
                    </a:schemeClr>
                  </a:outerShdw>
                </a:effectLst>
                <a:latin typeface="Arial Rounded MT Bold" pitchFamily="34" charset="0"/>
                <a:ea typeface="+mn-ea"/>
                <a:cs typeface="AF_Aseer" pitchFamily="2" charset="-78"/>
              </a:rPr>
              <a:t>R. Tyler 1902-1994</a:t>
            </a:r>
            <a:endParaRPr lang="en-US"/>
          </a:p>
        </p:txBody>
      </p:sp>
      <p:pic>
        <p:nvPicPr>
          <p:cNvPr id="2" name="Picture 1">
            <a:extLst>
              <a:ext uri="{FF2B5EF4-FFF2-40B4-BE49-F238E27FC236}">
                <a16:creationId xmlns:a16="http://schemas.microsoft.com/office/drawing/2014/main" id="{0802A3AE-2464-766A-1DB4-23F4D6FB18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658" name="Rectangle 27657">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
          <p:cNvSpPr>
            <a:spLocks noGrp="1"/>
          </p:cNvSpPr>
          <p:nvPr>
            <p:ph type="title"/>
          </p:nvPr>
        </p:nvSpPr>
        <p:spPr>
          <a:xfrm>
            <a:off x="1106690" y="580353"/>
            <a:ext cx="10232136" cy="1014984"/>
          </a:xfr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defTabSz="704088">
              <a:spcAft>
                <a:spcPts val="600"/>
              </a:spcAft>
            </a:pPr>
            <a:r>
              <a:rPr lang="en-US" sz="4000" dirty="0">
                <a:ln w="0"/>
                <a:solidFill>
                  <a:schemeClr val="tx1"/>
                </a:solidFill>
                <a:effectLst>
                  <a:outerShdw blurRad="38100" dist="19050" dir="2700000" algn="tl" rotWithShape="0">
                    <a:schemeClr val="dk1">
                      <a:alpha val="40000"/>
                    </a:schemeClr>
                  </a:outerShdw>
                </a:effectLst>
              </a:rPr>
              <a:t>The Behavioral Objectives Movement</a:t>
            </a:r>
            <a:endParaRPr lang="ar-EG" sz="4000" dirty="0">
              <a:ln w="0"/>
              <a:solidFill>
                <a:schemeClr val="tx1"/>
              </a:solidFill>
              <a:effectLst>
                <a:outerShdw blurRad="38100" dist="19050" dir="2700000" algn="tl" rotWithShape="0">
                  <a:schemeClr val="dk1">
                    <a:alpha val="40000"/>
                  </a:schemeClr>
                </a:outerShdw>
              </a:effectLst>
            </a:endParaRPr>
          </a:p>
        </p:txBody>
      </p:sp>
      <p:sp>
        <p:nvSpPr>
          <p:cNvPr id="27660" name="Rectangle 27659">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7651" name="Picture 3" descr="http://oaks.nvg.org/w/bbloom.jpg"/>
          <p:cNvPicPr>
            <a:picLocks noChangeAspect="1" noChangeArrowheads="1"/>
          </p:cNvPicPr>
          <p:nvPr/>
        </p:nvPicPr>
        <p:blipFill>
          <a:blip r:embed="rId2"/>
          <a:srcRect/>
          <a:stretch>
            <a:fillRect/>
          </a:stretch>
        </p:blipFill>
        <p:spPr bwMode="auto">
          <a:xfrm>
            <a:off x="9528030" y="2769847"/>
            <a:ext cx="1754793" cy="209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9435026" y="4881417"/>
            <a:ext cx="1993431" cy="30559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704088">
              <a:spcAft>
                <a:spcPts val="600"/>
              </a:spcAft>
            </a:pPr>
            <a:r>
              <a:rPr lang="en-US" sz="1386" b="1" kern="1200" dirty="0">
                <a:ln w="11430"/>
                <a:solidFill>
                  <a:srgbClr val="C00000"/>
                </a:solidFill>
                <a:effectLst>
                  <a:outerShdw blurRad="50800" dist="39000" dir="5460000" algn="tl">
                    <a:srgbClr val="000000">
                      <a:alpha val="38000"/>
                    </a:srgbClr>
                  </a:outerShdw>
                </a:effectLst>
                <a:latin typeface="Arial Rounded MT Bold" pitchFamily="34" charset="0"/>
                <a:ea typeface="+mn-ea"/>
                <a:cs typeface="AF_Aseer" pitchFamily="2" charset="-78"/>
              </a:rPr>
              <a:t>B. Bloom   1913-1999</a:t>
            </a:r>
            <a:endParaRPr lang="en-US" b="1" dirty="0">
              <a:ln w="11430"/>
              <a:solidFill>
                <a:srgbClr val="C00000"/>
              </a:solidFill>
              <a:effectLst>
                <a:outerShdw blurRad="50800" dist="39000" dir="5460000" algn="tl">
                  <a:srgbClr val="000000">
                    <a:alpha val="38000"/>
                  </a:srgbClr>
                </a:outerShdw>
              </a:effectLst>
              <a:latin typeface="Arial Rounded MT Bold" pitchFamily="34" charset="0"/>
              <a:cs typeface="AF_Aseer" pitchFamily="2" charset="-78"/>
            </a:endParaRPr>
          </a:p>
        </p:txBody>
      </p:sp>
      <p:pic>
        <p:nvPicPr>
          <p:cNvPr id="2" name="Picture 2" descr="Bloom's Taxonomy Revised - The Second Principle">
            <a:extLst>
              <a:ext uri="{FF2B5EF4-FFF2-40B4-BE49-F238E27FC236}">
                <a16:creationId xmlns:a16="http://schemas.microsoft.com/office/drawing/2014/main" id="{54A99810-2C60-B816-4ED7-C812939922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3173" y="1915672"/>
            <a:ext cx="7219173" cy="4277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A76CE5-787A-B2B1-32DE-E8176CB4E1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225" name="Rectangle 9224">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p:cNvSpPr>
            <a:spLocks noGrp="1"/>
          </p:cNvSpPr>
          <p:nvPr>
            <p:ph type="title"/>
          </p:nvPr>
        </p:nvSpPr>
        <p:spPr>
          <a:xfrm>
            <a:off x="1115568" y="509521"/>
            <a:ext cx="10232136" cy="1014984"/>
          </a:xfr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defTabSz="740664">
              <a:spcAft>
                <a:spcPts val="600"/>
              </a:spcAft>
            </a:pPr>
            <a:r>
              <a:rPr lang="en-US" sz="4000" dirty="0">
                <a:ln w="0"/>
                <a:solidFill>
                  <a:schemeClr val="tx1"/>
                </a:solidFill>
                <a:effectLst>
                  <a:outerShdw blurRad="38100" dist="19050" dir="2700000" algn="tl" rotWithShape="0">
                    <a:schemeClr val="dk1">
                      <a:alpha val="40000"/>
                    </a:schemeClr>
                  </a:outerShdw>
                </a:effectLst>
              </a:rPr>
              <a:t>The Behavioral Objectives Movement </a:t>
            </a:r>
          </a:p>
        </p:txBody>
      </p:sp>
      <p:sp>
        <p:nvSpPr>
          <p:cNvPr id="9227" name="Rectangle 9226">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http://www.cepworldwide.com/images/Mager.jpg">
            <a:extLst>
              <a:ext uri="{FF2B5EF4-FFF2-40B4-BE49-F238E27FC236}">
                <a16:creationId xmlns:a16="http://schemas.microsoft.com/office/drawing/2014/main" id="{4B754F87-55F2-2AFF-FD7F-E578E13E1E07}"/>
              </a:ext>
            </a:extLst>
          </p:cNvPr>
          <p:cNvPicPr>
            <a:picLocks noChangeAspect="1" noChangeArrowheads="1"/>
          </p:cNvPicPr>
          <p:nvPr/>
        </p:nvPicPr>
        <p:blipFill>
          <a:blip r:embed="rId2"/>
          <a:srcRect/>
          <a:stretch>
            <a:fillRect/>
          </a:stretch>
        </p:blipFill>
        <p:spPr bwMode="auto">
          <a:xfrm>
            <a:off x="9792214" y="2552739"/>
            <a:ext cx="1766780" cy="2316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94069D3-126A-E92C-A5B7-08FB0C13BA64}"/>
              </a:ext>
            </a:extLst>
          </p:cNvPr>
          <p:cNvSpPr/>
          <p:nvPr/>
        </p:nvSpPr>
        <p:spPr>
          <a:xfrm>
            <a:off x="9700057" y="4910256"/>
            <a:ext cx="1933734" cy="3388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13816">
              <a:spcAft>
                <a:spcPts val="600"/>
              </a:spcAft>
            </a:pPr>
            <a:r>
              <a:rPr lang="en-US" sz="1602" b="1" kern="1200" dirty="0">
                <a:ln w="11430"/>
                <a:solidFill>
                  <a:srgbClr val="C00000"/>
                </a:solidFill>
                <a:effectLst>
                  <a:outerShdw blurRad="50800" dist="39000" dir="5460000" algn="tl">
                    <a:srgbClr val="000000">
                      <a:alpha val="38000"/>
                    </a:srgbClr>
                  </a:outerShdw>
                </a:effectLst>
                <a:latin typeface="Arial Rounded MT Bold" pitchFamily="34" charset="0"/>
                <a:ea typeface="+mn-ea"/>
                <a:cs typeface="AF_Aseer" pitchFamily="2" charset="-78"/>
              </a:rPr>
              <a:t>R. </a:t>
            </a:r>
            <a:r>
              <a:rPr lang="en-US" sz="1602" b="1" kern="1200" dirty="0" err="1">
                <a:ln w="11430"/>
                <a:solidFill>
                  <a:srgbClr val="C00000"/>
                </a:solidFill>
                <a:effectLst>
                  <a:outerShdw blurRad="50800" dist="39000" dir="5460000" algn="tl">
                    <a:srgbClr val="000000">
                      <a:alpha val="38000"/>
                    </a:srgbClr>
                  </a:outerShdw>
                </a:effectLst>
                <a:latin typeface="Arial Rounded MT Bold" pitchFamily="34" charset="0"/>
                <a:ea typeface="+mn-ea"/>
                <a:cs typeface="AF_Aseer" pitchFamily="2" charset="-78"/>
              </a:rPr>
              <a:t>Mager</a:t>
            </a:r>
            <a:r>
              <a:rPr lang="en-US" sz="1602" b="1" kern="1200" dirty="0">
                <a:ln w="11430"/>
                <a:solidFill>
                  <a:srgbClr val="C00000"/>
                </a:solidFill>
                <a:effectLst>
                  <a:outerShdw blurRad="50800" dist="39000" dir="5460000" algn="tl">
                    <a:srgbClr val="000000">
                      <a:alpha val="38000"/>
                    </a:srgbClr>
                  </a:outerShdw>
                </a:effectLst>
                <a:latin typeface="Arial Rounded MT Bold" pitchFamily="34" charset="0"/>
                <a:ea typeface="+mn-ea"/>
                <a:cs typeface="AF_Aseer" pitchFamily="2" charset="-78"/>
              </a:rPr>
              <a:t> </a:t>
            </a:r>
            <a:r>
              <a:rPr lang="en-US" sz="1246" b="1" kern="1200" dirty="0">
                <a:ln w="11430"/>
                <a:solidFill>
                  <a:srgbClr val="C00000"/>
                </a:solidFill>
                <a:effectLst>
                  <a:outerShdw blurRad="50800" dist="39000" dir="5460000" algn="tl">
                    <a:srgbClr val="000000">
                      <a:alpha val="38000"/>
                    </a:srgbClr>
                  </a:outerShdw>
                </a:effectLst>
                <a:latin typeface="Arial Rounded MT Bold" pitchFamily="34" charset="0"/>
                <a:ea typeface="+mn-ea"/>
                <a:cs typeface="AF_Aseer" pitchFamily="2" charset="-78"/>
              </a:rPr>
              <a:t>1913-1999</a:t>
            </a:r>
            <a:endParaRPr lang="en-US" sz="1400" b="1" dirty="0">
              <a:ln w="11430"/>
              <a:solidFill>
                <a:srgbClr val="C00000"/>
              </a:solidFill>
              <a:effectLst>
                <a:outerShdw blurRad="50800" dist="39000" dir="5460000" algn="tl">
                  <a:srgbClr val="000000">
                    <a:alpha val="38000"/>
                  </a:srgbClr>
                </a:outerShdw>
              </a:effectLst>
              <a:latin typeface="Arial Rounded MT Bold" pitchFamily="34" charset="0"/>
              <a:cs typeface="AF_Aseer" pitchFamily="2" charset="-78"/>
            </a:endParaRPr>
          </a:p>
        </p:txBody>
      </p:sp>
      <p:pic>
        <p:nvPicPr>
          <p:cNvPr id="1026" name="Picture 2" descr="How to Create SMART Business Goals | Cultivate Advisors">
            <a:extLst>
              <a:ext uri="{FF2B5EF4-FFF2-40B4-BE49-F238E27FC236}">
                <a16:creationId xmlns:a16="http://schemas.microsoft.com/office/drawing/2014/main" id="{38B01E5D-B95E-2E7A-4175-28C17A8D3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75" y="2194968"/>
            <a:ext cx="8046827" cy="36182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62986C-B2B4-AFDC-71D9-AEEE2F23F4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7" name="Rectangle 12306">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9" name="Rectangle 12308">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290" name="Picture 2" descr="Teaching and Learning - The Hurst School">
            <a:extLst>
              <a:ext uri="{FF2B5EF4-FFF2-40B4-BE49-F238E27FC236}">
                <a16:creationId xmlns:a16="http://schemas.microsoft.com/office/drawing/2014/main" id="{7C9155DB-EFBB-B137-9FBA-77CCECFA7700}"/>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b="15730"/>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1B1BD-5E9B-1925-CF6E-EECC23277571}"/>
              </a:ext>
            </a:extLst>
          </p:cNvPr>
          <p:cNvSpPr txBox="1"/>
          <p:nvPr/>
        </p:nvSpPr>
        <p:spPr>
          <a:xfrm>
            <a:off x="358534" y="914115"/>
            <a:ext cx="4368165" cy="4896063"/>
          </a:xfrm>
          <a:prstGeom prst="rect">
            <a:avLst/>
          </a:prstGeom>
        </p:spPr>
        <p:txBody>
          <a:bodyPr vert="horz" lIns="91440" tIns="45720" rIns="91440" bIns="45720" rtlCol="0">
            <a:normAutofit/>
          </a:bodyPr>
          <a:lstStyle/>
          <a:p>
            <a:pPr>
              <a:lnSpc>
                <a:spcPct val="90000"/>
              </a:lnSpc>
              <a:spcAft>
                <a:spcPts val="600"/>
              </a:spcAft>
            </a:pPr>
            <a:r>
              <a:rPr lang="en-US" sz="3600" b="1" dirty="0">
                <a:solidFill>
                  <a:srgbClr val="FFFFFF"/>
                </a:solidFill>
              </a:rPr>
              <a:t>Good teaching seeks to equip students with the knowledge and skills they need to become well-rounded individuals who can make positive contributions to society.</a:t>
            </a:r>
          </a:p>
        </p:txBody>
      </p:sp>
      <p:pic>
        <p:nvPicPr>
          <p:cNvPr id="2" name="Picture 1">
            <a:extLst>
              <a:ext uri="{FF2B5EF4-FFF2-40B4-BE49-F238E27FC236}">
                <a16:creationId xmlns:a16="http://schemas.microsoft.com/office/drawing/2014/main" id="{6FB2AD17-DAF8-DCEF-AFB5-2FFD3A3948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83690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Learning Images – Browse 324,828 Stock Photos, Vectors, and Video | Adobe  Stock">
            <a:extLst>
              <a:ext uri="{FF2B5EF4-FFF2-40B4-BE49-F238E27FC236}">
                <a16:creationId xmlns:a16="http://schemas.microsoft.com/office/drawing/2014/main" id="{BC4F0FDF-4B48-979F-53D0-4FE1B59694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1"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4E8AAC-DC0B-49BE-BF83-A16472CF3827}"/>
              </a:ext>
            </a:extLst>
          </p:cNvPr>
          <p:cNvSpPr>
            <a:spLocks noGrp="1"/>
          </p:cNvSpPr>
          <p:nvPr>
            <p:ph type="title"/>
          </p:nvPr>
        </p:nvSpPr>
        <p:spPr>
          <a:xfrm>
            <a:off x="-330405" y="420203"/>
            <a:ext cx="6119597"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b="1" dirty="0">
                <a:ln w="0"/>
                <a:solidFill>
                  <a:schemeClr val="bg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Recent trends in </a:t>
            </a:r>
            <a:br>
              <a:rPr lang="en-US" b="1" dirty="0">
                <a:ln w="0"/>
                <a:solidFill>
                  <a:schemeClr val="bg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br>
            <a:r>
              <a:rPr lang="en-US" b="1" dirty="0">
                <a:ln w="0"/>
                <a:solidFill>
                  <a:schemeClr val="bg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e-Learning</a:t>
            </a:r>
          </a:p>
        </p:txBody>
      </p:sp>
      <p:pic>
        <p:nvPicPr>
          <p:cNvPr id="3" name="Picture 2">
            <a:extLst>
              <a:ext uri="{FF2B5EF4-FFF2-40B4-BE49-F238E27FC236}">
                <a16:creationId xmlns:a16="http://schemas.microsoft.com/office/drawing/2014/main" id="{4CBF11D5-9961-2B2B-ED62-7890972086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214" y="5865720"/>
            <a:ext cx="3457143" cy="885714"/>
          </a:xfrm>
          <a:prstGeom prst="rect">
            <a:avLst/>
          </a:prstGeom>
        </p:spPr>
      </p:pic>
    </p:spTree>
    <p:extLst>
      <p:ext uri="{BB962C8B-B14F-4D97-AF65-F5344CB8AC3E}">
        <p14:creationId xmlns:p14="http://schemas.microsoft.com/office/powerpoint/2010/main" val="63447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7" name="Rectangle 205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336CF0-A5DC-D452-1E78-03792F1473CA}"/>
              </a:ext>
            </a:extLst>
          </p:cNvPr>
          <p:cNvSpPr/>
          <p:nvPr/>
        </p:nvSpPr>
        <p:spPr>
          <a:xfrm>
            <a:off x="9568745" y="5431717"/>
            <a:ext cx="1630866" cy="782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he History Of Distance Learning - Infographic - eLearning Industry">
            <a:extLst>
              <a:ext uri="{FF2B5EF4-FFF2-40B4-BE49-F238E27FC236}">
                <a16:creationId xmlns:a16="http://schemas.microsoft.com/office/drawing/2014/main" id="{B2B9A52A-97C0-B2E6-FE9E-D8D4A90F5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2" b="18853"/>
          <a:stretch/>
        </p:blipFill>
        <p:spPr bwMode="auto">
          <a:xfrm>
            <a:off x="706120" y="682778"/>
            <a:ext cx="10779760" cy="549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263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7A9FE-175E-4C72-8115-874EF6D2527A}"/>
              </a:ext>
            </a:extLst>
          </p:cNvPr>
          <p:cNvSpPr>
            <a:spLocks noGrp="1"/>
          </p:cNvSpPr>
          <p:nvPr>
            <p:ph type="title"/>
          </p:nvPr>
        </p:nvSpPr>
        <p:spPr>
          <a:xfrm>
            <a:off x="630936" y="639520"/>
            <a:ext cx="3429000" cy="1719072"/>
          </a:xfrm>
        </p:spPr>
        <p:txBody>
          <a:bodyPr anchor="b">
            <a:normAutofit/>
          </a:bodyPr>
          <a:lstStyle/>
          <a:p>
            <a:r>
              <a:rPr lang="en-US" sz="5400" b="1" dirty="0"/>
              <a:t>Blended Learning</a:t>
            </a:r>
            <a:endParaRPr lang="ar-EG" sz="5400" b="1" dirty="0"/>
          </a:p>
        </p:txBody>
      </p:sp>
      <p:sp>
        <p:nvSpPr>
          <p:cNvPr id="2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8A6336-7A44-42B4-B235-89DD741E92E0}"/>
              </a:ext>
            </a:extLst>
          </p:cNvPr>
          <p:cNvSpPr>
            <a:spLocks noGrp="1"/>
          </p:cNvSpPr>
          <p:nvPr>
            <p:ph idx="1"/>
          </p:nvPr>
        </p:nvSpPr>
        <p:spPr>
          <a:xfrm>
            <a:off x="630936" y="2807208"/>
            <a:ext cx="3429000" cy="3410712"/>
          </a:xfrm>
        </p:spPr>
        <p:txBody>
          <a:bodyPr anchor="t">
            <a:normAutofit/>
          </a:bodyPr>
          <a:lstStyle/>
          <a:p>
            <a:pPr marL="0" indent="0">
              <a:buNone/>
            </a:pPr>
            <a:r>
              <a:rPr lang="en-US" dirty="0">
                <a:latin typeface="Microsoft Uighur" panose="02000000000000000000" pitchFamily="2" charset="-78"/>
                <a:cs typeface="Microsoft Uighur" panose="02000000000000000000" pitchFamily="2" charset="-78"/>
              </a:rPr>
              <a:t>   It is an approach that </a:t>
            </a:r>
            <a:r>
              <a:rPr lang="en-US" b="1" dirty="0">
                <a:latin typeface="Microsoft Uighur" panose="02000000000000000000" pitchFamily="2" charset="-78"/>
                <a:cs typeface="Microsoft Uighur" panose="02000000000000000000" pitchFamily="2" charset="-78"/>
              </a:rPr>
              <a:t>combines</a:t>
            </a:r>
            <a:r>
              <a:rPr lang="en-US" dirty="0">
                <a:latin typeface="Microsoft Uighur" panose="02000000000000000000" pitchFamily="2" charset="-78"/>
                <a:cs typeface="Microsoft Uighur" panose="02000000000000000000" pitchFamily="2" charset="-78"/>
              </a:rPr>
              <a:t> </a:t>
            </a:r>
            <a:r>
              <a:rPr lang="en-US" b="1" dirty="0">
                <a:latin typeface="Microsoft Uighur" panose="02000000000000000000" pitchFamily="2" charset="-78"/>
                <a:cs typeface="Microsoft Uighur" panose="02000000000000000000" pitchFamily="2" charset="-78"/>
              </a:rPr>
              <a:t>online</a:t>
            </a:r>
            <a:r>
              <a:rPr lang="en-US" dirty="0">
                <a:latin typeface="Microsoft Uighur" panose="02000000000000000000" pitchFamily="2" charset="-78"/>
                <a:cs typeface="Microsoft Uighur" panose="02000000000000000000" pitchFamily="2" charset="-78"/>
              </a:rPr>
              <a:t> educational materials with traditional classroom methods. </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 </a:t>
            </a:r>
            <a:r>
              <a:rPr lang="en-US" dirty="0">
                <a:solidFill>
                  <a:schemeClr val="accent2">
                    <a:lumMod val="75000"/>
                  </a:schemeClr>
                </a:solidFill>
                <a:latin typeface="Microsoft Uighur" panose="02000000000000000000" pitchFamily="2" charset="-78"/>
                <a:cs typeface="Microsoft Uighur" panose="02000000000000000000" pitchFamily="2" charset="-78"/>
              </a:rPr>
              <a:t>you can use many educational strategies in electronic and traditional parts.</a:t>
            </a:r>
          </a:p>
          <a:p>
            <a:pPr marL="0" indent="0">
              <a:buNone/>
            </a:pPr>
            <a:endParaRPr lang="en-US" dirty="0">
              <a:latin typeface="Microsoft Uighur" panose="02000000000000000000" pitchFamily="2" charset="-78"/>
              <a:cs typeface="Microsoft Uighur" panose="02000000000000000000" pitchFamily="2" charset="-78"/>
            </a:endParaRPr>
          </a:p>
        </p:txBody>
      </p:sp>
      <p:pic>
        <p:nvPicPr>
          <p:cNvPr id="3074" name="Picture 2" descr="8 Benefits of Blended Learning You Might Have Missed - 3P Learning">
            <a:extLst>
              <a:ext uri="{FF2B5EF4-FFF2-40B4-BE49-F238E27FC236}">
                <a16:creationId xmlns:a16="http://schemas.microsoft.com/office/drawing/2014/main" id="{D6D0EEBB-12FC-D8FD-5F61-C94D5CFCAF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76"/>
          <a:stretch/>
        </p:blipFill>
        <p:spPr bwMode="auto">
          <a:xfrm>
            <a:off x="4214472" y="1199461"/>
            <a:ext cx="7334250" cy="44590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859160-526D-D874-61C2-BB84FA9281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29558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838FA-B909-46E6-BE56-F7C40BAEA8F9}"/>
              </a:ext>
            </a:extLst>
          </p:cNvPr>
          <p:cNvSpPr>
            <a:spLocks noGrp="1"/>
          </p:cNvSpPr>
          <p:nvPr>
            <p:ph type="title"/>
          </p:nvPr>
        </p:nvSpPr>
        <p:spPr>
          <a:xfrm>
            <a:off x="640080" y="325369"/>
            <a:ext cx="4368602" cy="1956841"/>
          </a:xfrm>
        </p:spPr>
        <p:txBody>
          <a:bodyPr anchor="b">
            <a:normAutofit/>
          </a:bodyPr>
          <a:lstStyle/>
          <a:p>
            <a:pPr>
              <a:spcAft>
                <a:spcPts val="600"/>
              </a:spcAft>
            </a:pPr>
            <a:r>
              <a:rPr lang="en-US" sz="5400" b="1" dirty="0"/>
              <a:t>Mobile Learning </a:t>
            </a:r>
            <a:endParaRPr lang="ar-EG" sz="5400" b="1" dirty="0"/>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FAE705-B724-4EDE-B6D0-BF662055CE82}"/>
              </a:ext>
            </a:extLst>
          </p:cNvPr>
          <p:cNvSpPr>
            <a:spLocks noGrp="1"/>
          </p:cNvSpPr>
          <p:nvPr>
            <p:ph idx="1"/>
          </p:nvPr>
        </p:nvSpPr>
        <p:spPr>
          <a:xfrm>
            <a:off x="640080" y="2872899"/>
            <a:ext cx="4243589" cy="3320668"/>
          </a:xfrm>
        </p:spPr>
        <p:txBody>
          <a:bodyPr>
            <a:normAutofit lnSpcReduction="10000"/>
          </a:bodyPr>
          <a:lstStyle/>
          <a:p>
            <a:pPr marL="0" indent="0">
              <a:buNone/>
            </a:pPr>
            <a:r>
              <a:rPr lang="en-US" dirty="0">
                <a:latin typeface="Microsoft Uighur" panose="02000000000000000000" pitchFamily="2" charset="-78"/>
                <a:cs typeface="Microsoft Uighur" panose="02000000000000000000" pitchFamily="2" charset="-78"/>
              </a:rPr>
              <a:t>    It is a new way to </a:t>
            </a:r>
            <a:r>
              <a:rPr lang="en-US" b="1" dirty="0">
                <a:latin typeface="Microsoft Uighur" panose="02000000000000000000" pitchFamily="2" charset="-78"/>
                <a:cs typeface="Microsoft Uighur" panose="02000000000000000000" pitchFamily="2" charset="-78"/>
              </a:rPr>
              <a:t>access</a:t>
            </a:r>
            <a:r>
              <a:rPr lang="en-US" dirty="0">
                <a:latin typeface="Microsoft Uighur" panose="02000000000000000000" pitchFamily="2" charset="-78"/>
                <a:cs typeface="Microsoft Uighur" panose="02000000000000000000" pitchFamily="2" charset="-78"/>
              </a:rPr>
              <a:t> learning content using </a:t>
            </a:r>
            <a:r>
              <a:rPr lang="en-US" b="1" dirty="0">
                <a:latin typeface="Microsoft Uighur" panose="02000000000000000000" pitchFamily="2" charset="-78"/>
                <a:cs typeface="Microsoft Uighur" panose="02000000000000000000" pitchFamily="2" charset="-78"/>
              </a:rPr>
              <a:t>mobile devices</a:t>
            </a:r>
            <a:r>
              <a:rPr lang="en-US" dirty="0">
                <a:latin typeface="Microsoft Uighur" panose="02000000000000000000" pitchFamily="2" charset="-78"/>
                <a:cs typeface="Microsoft Uighur" panose="02000000000000000000" pitchFamily="2" charset="-78"/>
              </a:rPr>
              <a:t>. It allows you to learn whenever and wherever you want, provided that  you have a modern mobile device connected to the Internet.</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dirty="0">
                <a:solidFill>
                  <a:schemeClr val="accent2">
                    <a:lumMod val="75000"/>
                  </a:schemeClr>
                </a:solidFill>
                <a:latin typeface="Microsoft Uighur" panose="02000000000000000000" pitchFamily="2" charset="-78"/>
                <a:cs typeface="Microsoft Uighur" panose="02000000000000000000" pitchFamily="2" charset="-78"/>
              </a:rPr>
              <a:t>: We can make all our interactive courses to be </a:t>
            </a:r>
            <a:r>
              <a:rPr lang="en-US" u="sng" dirty="0">
                <a:solidFill>
                  <a:schemeClr val="accent2">
                    <a:lumMod val="75000"/>
                  </a:schemeClr>
                </a:solidFill>
                <a:latin typeface="Microsoft Uighur" panose="02000000000000000000" pitchFamily="2" charset="-78"/>
                <a:cs typeface="Microsoft Uighur" panose="02000000000000000000" pitchFamily="2" charset="-78"/>
              </a:rPr>
              <a:t>Mobile Friendly</a:t>
            </a:r>
            <a:r>
              <a:rPr lang="en-US" dirty="0">
                <a:solidFill>
                  <a:schemeClr val="accent2">
                    <a:lumMod val="75000"/>
                  </a:schemeClr>
                </a:solidFill>
                <a:latin typeface="Microsoft Uighur" panose="02000000000000000000" pitchFamily="2" charset="-78"/>
                <a:cs typeface="Microsoft Uighur" panose="02000000000000000000" pitchFamily="2" charset="-78"/>
              </a:rPr>
              <a:t>, employing the suitable Learning Strategies.</a:t>
            </a:r>
          </a:p>
        </p:txBody>
      </p:sp>
      <p:pic>
        <p:nvPicPr>
          <p:cNvPr id="4" name="Picture 4" descr="آبل&quot; تحتفل بمرور عشر سنوات على اختراع هاتف &quot;أيفون&quot; الذكي - economy - YouTube">
            <a:extLst>
              <a:ext uri="{FF2B5EF4-FFF2-40B4-BE49-F238E27FC236}">
                <a16:creationId xmlns:a16="http://schemas.microsoft.com/office/drawing/2014/main" id="{95427EF0-8321-5A72-7C22-0C4F7CB41A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50" b="21628"/>
          <a:stretch/>
        </p:blipFill>
        <p:spPr bwMode="auto">
          <a:xfrm>
            <a:off x="5175133" y="1452950"/>
            <a:ext cx="6722354" cy="3952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C6BCCE-B91B-27E0-7532-52BF4B24DB27}"/>
              </a:ext>
            </a:extLst>
          </p:cNvPr>
          <p:cNvSpPr/>
          <p:nvPr/>
        </p:nvSpPr>
        <p:spPr>
          <a:xfrm>
            <a:off x="5944002" y="5405050"/>
            <a:ext cx="6722354" cy="381643"/>
          </a:xfrm>
          <a:prstGeom prst="rect">
            <a:avLst/>
          </a:prstGeom>
        </p:spPr>
        <p:txBody>
          <a:bodyPr wrap="square">
            <a:spAutoFit/>
          </a:bodyPr>
          <a:lstStyle/>
          <a:p>
            <a:pPr defTabSz="859536">
              <a:spcAft>
                <a:spcPts val="600"/>
              </a:spcAft>
            </a:pPr>
            <a:r>
              <a:rPr lang="en-US" b="1" kern="1200" dirty="0">
                <a:latin typeface="YouTube Sans"/>
                <a:ea typeface="+mn-ea"/>
                <a:cs typeface="+mn-cs"/>
              </a:rPr>
              <a:t>Steve Jobs Introducing The iPhone At </a:t>
            </a:r>
            <a:r>
              <a:rPr lang="en-US" b="1" kern="1200" dirty="0" err="1">
                <a:latin typeface="YouTube Sans"/>
                <a:ea typeface="+mn-ea"/>
                <a:cs typeface="+mn-cs"/>
              </a:rPr>
              <a:t>MacWorld</a:t>
            </a:r>
            <a:r>
              <a:rPr lang="en-US" b="1" kern="1200" dirty="0">
                <a:latin typeface="YouTube Sans"/>
                <a:ea typeface="+mn-ea"/>
                <a:cs typeface="+mn-cs"/>
              </a:rPr>
              <a:t> 2007</a:t>
            </a:r>
          </a:p>
        </p:txBody>
      </p:sp>
      <p:pic>
        <p:nvPicPr>
          <p:cNvPr id="6" name="Picture 5">
            <a:extLst>
              <a:ext uri="{FF2B5EF4-FFF2-40B4-BE49-F238E27FC236}">
                <a16:creationId xmlns:a16="http://schemas.microsoft.com/office/drawing/2014/main" id="{E39FA68A-53E0-756B-E9E0-893FCB913A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941177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01C912-16B1-4E62-A641-28FA40AAA9CA}"/>
              </a:ext>
            </a:extLst>
          </p:cNvPr>
          <p:cNvSpPr>
            <a:spLocks noGrp="1"/>
          </p:cNvSpPr>
          <p:nvPr>
            <p:ph type="title"/>
          </p:nvPr>
        </p:nvSpPr>
        <p:spPr>
          <a:xfrm>
            <a:off x="630936" y="639520"/>
            <a:ext cx="3429000" cy="1719072"/>
          </a:xfrm>
        </p:spPr>
        <p:txBody>
          <a:bodyPr anchor="b">
            <a:normAutofit/>
          </a:bodyPr>
          <a:lstStyle/>
          <a:p>
            <a:r>
              <a:rPr lang="en-US" sz="5400" b="1" dirty="0"/>
              <a:t>Spaced Learning </a:t>
            </a:r>
            <a:endParaRPr lang="ar-EG" sz="5400" b="1" dirty="0"/>
          </a:p>
        </p:txBody>
      </p:sp>
      <p:sp>
        <p:nvSpPr>
          <p:cNvPr id="514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BFFAC8-DE06-44D0-BCA0-1B9D714A3389}"/>
              </a:ext>
            </a:extLst>
          </p:cNvPr>
          <p:cNvSpPr>
            <a:spLocks noGrp="1"/>
          </p:cNvSpPr>
          <p:nvPr>
            <p:ph idx="1"/>
          </p:nvPr>
        </p:nvSpPr>
        <p:spPr>
          <a:xfrm>
            <a:off x="630935" y="2807208"/>
            <a:ext cx="3626105" cy="3522292"/>
          </a:xfrm>
        </p:spPr>
        <p:txBody>
          <a:bodyPr anchor="t">
            <a:normAutofit fontScale="85000" lnSpcReduction="10000"/>
          </a:bodyPr>
          <a:lstStyle/>
          <a:p>
            <a:pPr marL="0" indent="0">
              <a:buNone/>
            </a:pPr>
            <a:r>
              <a:rPr lang="en-US" sz="3200" dirty="0">
                <a:latin typeface="Microsoft Uighur" panose="02000000000000000000" pitchFamily="2" charset="-78"/>
                <a:cs typeface="Microsoft Uighur" panose="02000000000000000000" pitchFamily="2" charset="-78"/>
              </a:rPr>
              <a:t>     It is an approach to instruction and review of learned content that </a:t>
            </a:r>
            <a:r>
              <a:rPr lang="en-US" sz="3200" b="1" dirty="0">
                <a:latin typeface="Microsoft Uighur" panose="02000000000000000000" pitchFamily="2" charset="-78"/>
                <a:cs typeface="Microsoft Uighur" panose="02000000000000000000" pitchFamily="2" charset="-78"/>
              </a:rPr>
              <a:t>alternates short, intensely focused periods</a:t>
            </a:r>
            <a:r>
              <a:rPr lang="en-US" sz="3200" dirty="0">
                <a:latin typeface="Microsoft Uighur" panose="02000000000000000000" pitchFamily="2" charset="-78"/>
                <a:cs typeface="Microsoft Uighur" panose="02000000000000000000" pitchFamily="2" charset="-78"/>
              </a:rPr>
              <a:t> of learning with </a:t>
            </a:r>
            <a:r>
              <a:rPr lang="en-US" sz="3200" b="1" dirty="0">
                <a:latin typeface="Microsoft Uighur" panose="02000000000000000000" pitchFamily="2" charset="-78"/>
                <a:cs typeface="Microsoft Uighur" panose="02000000000000000000" pitchFamily="2" charset="-78"/>
              </a:rPr>
              <a:t>breaks</a:t>
            </a:r>
            <a:r>
              <a:rPr lang="en-US" sz="3200" dirty="0">
                <a:latin typeface="Microsoft Uighur" panose="02000000000000000000" pitchFamily="2" charset="-78"/>
                <a:cs typeface="Microsoft Uighur" panose="02000000000000000000" pitchFamily="2" charset="-78"/>
              </a:rPr>
              <a:t>, repeated over increasingly long periods of time.</a:t>
            </a:r>
          </a:p>
          <a:p>
            <a:pPr marL="0" indent="0">
              <a:buNone/>
            </a:pPr>
            <a:r>
              <a:rPr lang="en-US" sz="3200"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sz="3200" dirty="0">
                <a:solidFill>
                  <a:schemeClr val="accent2">
                    <a:lumMod val="75000"/>
                  </a:schemeClr>
                </a:solidFill>
                <a:latin typeface="Microsoft Uighur" panose="02000000000000000000" pitchFamily="2" charset="-78"/>
                <a:cs typeface="Microsoft Uighur" panose="02000000000000000000" pitchFamily="2" charset="-78"/>
              </a:rPr>
              <a:t>: We can use E-Learning in learning periods or breaks. </a:t>
            </a:r>
            <a:endParaRPr lang="ar-EG" sz="3200" dirty="0">
              <a:solidFill>
                <a:schemeClr val="accent2">
                  <a:lumMod val="75000"/>
                </a:schemeClr>
              </a:solidFill>
              <a:latin typeface="Microsoft Uighur" panose="02000000000000000000" pitchFamily="2" charset="-78"/>
              <a:cs typeface="Microsoft Uighur" panose="02000000000000000000" pitchFamily="2" charset="-78"/>
            </a:endParaRPr>
          </a:p>
        </p:txBody>
      </p:sp>
      <p:pic>
        <p:nvPicPr>
          <p:cNvPr id="5122" name="Picture 2" descr="Spaced Learning: A Neuroscience-Based Approach - eLearning Industry">
            <a:extLst>
              <a:ext uri="{FF2B5EF4-FFF2-40B4-BE49-F238E27FC236}">
                <a16:creationId xmlns:a16="http://schemas.microsoft.com/office/drawing/2014/main" id="{3D00B1EE-9DAC-D760-BBF1-46523EC8B08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0257" r="23476" b="2"/>
          <a:stretch/>
        </p:blipFill>
        <p:spPr bwMode="auto">
          <a:xfrm>
            <a:off x="5584058" y="312322"/>
            <a:ext cx="6252309" cy="62333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ctivity Word Images – Browse 77,529 Stock Photos, Vectors, and Video |  Adobe Stock">
            <a:extLst>
              <a:ext uri="{FF2B5EF4-FFF2-40B4-BE49-F238E27FC236}">
                <a16:creationId xmlns:a16="http://schemas.microsoft.com/office/drawing/2014/main" id="{56E9E77C-B282-5320-7E3D-FFF48DDCD3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5911427"/>
            <a:ext cx="946573" cy="9465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28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Three Common Expectations Worth Looking At Again">
            <a:extLst>
              <a:ext uri="{FF2B5EF4-FFF2-40B4-BE49-F238E27FC236}">
                <a16:creationId xmlns:a16="http://schemas.microsoft.com/office/drawing/2014/main" id="{5A0BA9E5-2667-6F58-8DBC-2FC3FBB06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07"/>
          <a:stretch/>
        </p:blipFill>
        <p:spPr bwMode="auto">
          <a:xfrm>
            <a:off x="6877880" y="1552295"/>
            <a:ext cx="4071856" cy="2925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باستخدام الاوامر ادناه ماذا تتوقع ان ترسم السلحفاة - موقع المحيط">
            <a:extLst>
              <a:ext uri="{FF2B5EF4-FFF2-40B4-BE49-F238E27FC236}">
                <a16:creationId xmlns:a16="http://schemas.microsoft.com/office/drawing/2014/main" id="{CB753611-6822-26FE-F85A-61601BDB9B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9" r="1" b="1"/>
          <a:stretch/>
        </p:blipFill>
        <p:spPr bwMode="auto">
          <a:xfrm>
            <a:off x="-51756" y="931652"/>
            <a:ext cx="6978770" cy="5919715"/>
          </a:xfrm>
          <a:custGeom>
            <a:avLst/>
            <a:gdLst/>
            <a:ahLst/>
            <a:cxnLst/>
            <a:rect l="l" t="t" r="r" b="b"/>
            <a:pathLst>
              <a:path w="9919942" h="6858000">
                <a:moveTo>
                  <a:pt x="0" y="5890890"/>
                </a:moveTo>
                <a:lnTo>
                  <a:pt x="212725" y="5891423"/>
                </a:lnTo>
                <a:cubicBezTo>
                  <a:pt x="582535" y="5892351"/>
                  <a:pt x="1020826" y="5893449"/>
                  <a:pt x="1540283" y="5894751"/>
                </a:cubicBezTo>
                <a:cubicBezTo>
                  <a:pt x="1752088" y="5888795"/>
                  <a:pt x="1952177" y="6005934"/>
                  <a:pt x="2056518" y="6186661"/>
                </a:cubicBezTo>
                <a:cubicBezTo>
                  <a:pt x="2056518" y="6186661"/>
                  <a:pt x="2056518" y="6186661"/>
                  <a:pt x="2405221" y="6790631"/>
                </a:cubicBezTo>
                <a:lnTo>
                  <a:pt x="2444117" y="6858000"/>
                </a:lnTo>
                <a:lnTo>
                  <a:pt x="0" y="6858000"/>
                </a:lnTo>
                <a:close/>
                <a:moveTo>
                  <a:pt x="792260" y="3668381"/>
                </a:moveTo>
                <a:cubicBezTo>
                  <a:pt x="792260" y="3668381"/>
                  <a:pt x="792260" y="3668381"/>
                  <a:pt x="1811431" y="3670937"/>
                </a:cubicBezTo>
                <a:cubicBezTo>
                  <a:pt x="1876362" y="3669112"/>
                  <a:pt x="1937701" y="3705022"/>
                  <a:pt x="1969689" y="3760425"/>
                </a:cubicBezTo>
                <a:cubicBezTo>
                  <a:pt x="1969689" y="3760425"/>
                  <a:pt x="1969689" y="3760425"/>
                  <a:pt x="2480383" y="4644976"/>
                </a:cubicBezTo>
                <a:cubicBezTo>
                  <a:pt x="2513474" y="4702289"/>
                  <a:pt x="2512800" y="4771455"/>
                  <a:pt x="2479858" y="4828684"/>
                </a:cubicBezTo>
                <a:cubicBezTo>
                  <a:pt x="2479858" y="4828684"/>
                  <a:pt x="2479858" y="4828684"/>
                  <a:pt x="1971381" y="5710679"/>
                </a:cubicBezTo>
                <a:cubicBezTo>
                  <a:pt x="1940341" y="5766811"/>
                  <a:pt x="1879433" y="5801975"/>
                  <a:pt x="1815301" y="5800792"/>
                </a:cubicBezTo>
                <a:cubicBezTo>
                  <a:pt x="1815301" y="5800792"/>
                  <a:pt x="1815301" y="5800792"/>
                  <a:pt x="797234" y="5800148"/>
                </a:cubicBezTo>
                <a:cubicBezTo>
                  <a:pt x="731200" y="5800063"/>
                  <a:pt x="670963" y="5766064"/>
                  <a:pt x="637873" y="5708748"/>
                </a:cubicBezTo>
                <a:cubicBezTo>
                  <a:pt x="637873" y="5708748"/>
                  <a:pt x="637873" y="5708748"/>
                  <a:pt x="127178" y="4824199"/>
                </a:cubicBezTo>
                <a:cubicBezTo>
                  <a:pt x="95190" y="4768796"/>
                  <a:pt x="94762" y="4697719"/>
                  <a:pt x="128807" y="4642400"/>
                </a:cubicBezTo>
                <a:cubicBezTo>
                  <a:pt x="128807" y="4642400"/>
                  <a:pt x="128807" y="4642400"/>
                  <a:pt x="636180" y="3758494"/>
                </a:cubicBezTo>
                <a:cubicBezTo>
                  <a:pt x="667221" y="3702364"/>
                  <a:pt x="728129" y="3667198"/>
                  <a:pt x="792260" y="3668381"/>
                </a:cubicBezTo>
                <a:close/>
                <a:moveTo>
                  <a:pt x="2255648" y="3231561"/>
                </a:moveTo>
                <a:cubicBezTo>
                  <a:pt x="2255648" y="3231561"/>
                  <a:pt x="2255648" y="3231561"/>
                  <a:pt x="2618241" y="3232471"/>
                </a:cubicBezTo>
                <a:cubicBezTo>
                  <a:pt x="2641342" y="3231821"/>
                  <a:pt x="2663165" y="3244597"/>
                  <a:pt x="2674545" y="3264308"/>
                </a:cubicBezTo>
                <a:cubicBezTo>
                  <a:pt x="2674545" y="3264308"/>
                  <a:pt x="2674545" y="3264308"/>
                  <a:pt x="2856236" y="3579007"/>
                </a:cubicBezTo>
                <a:cubicBezTo>
                  <a:pt x="2868009" y="3599398"/>
                  <a:pt x="2867769" y="3624006"/>
                  <a:pt x="2856049" y="3644366"/>
                </a:cubicBezTo>
                <a:cubicBezTo>
                  <a:pt x="2856049" y="3644366"/>
                  <a:pt x="2856049" y="3644366"/>
                  <a:pt x="2675147" y="3958155"/>
                </a:cubicBezTo>
                <a:cubicBezTo>
                  <a:pt x="2664104" y="3978125"/>
                  <a:pt x="2642433" y="3990637"/>
                  <a:pt x="2619617" y="3990216"/>
                </a:cubicBezTo>
                <a:cubicBezTo>
                  <a:pt x="2619617" y="3990216"/>
                  <a:pt x="2619617" y="3990216"/>
                  <a:pt x="2257417" y="3989986"/>
                </a:cubicBezTo>
                <a:cubicBezTo>
                  <a:pt x="2233924" y="3989956"/>
                  <a:pt x="2212493" y="3977860"/>
                  <a:pt x="2200720" y="3957469"/>
                </a:cubicBezTo>
                <a:cubicBezTo>
                  <a:pt x="2200720" y="3957469"/>
                  <a:pt x="2200720" y="3957469"/>
                  <a:pt x="2019029" y="3642770"/>
                </a:cubicBezTo>
                <a:cubicBezTo>
                  <a:pt x="2007648" y="3623058"/>
                  <a:pt x="2007496" y="3597772"/>
                  <a:pt x="2019609" y="3578090"/>
                </a:cubicBezTo>
                <a:cubicBezTo>
                  <a:pt x="2019609" y="3578090"/>
                  <a:pt x="2019609" y="3578090"/>
                  <a:pt x="2200118" y="3263622"/>
                </a:cubicBezTo>
                <a:cubicBezTo>
                  <a:pt x="2211161" y="3243651"/>
                  <a:pt x="2232832" y="3231141"/>
                  <a:pt x="2255648" y="3231561"/>
                </a:cubicBezTo>
                <a:close/>
                <a:moveTo>
                  <a:pt x="2433010" y="2733972"/>
                </a:moveTo>
                <a:cubicBezTo>
                  <a:pt x="2433010" y="2733972"/>
                  <a:pt x="2433010" y="2733972"/>
                  <a:pt x="2624472" y="2734451"/>
                </a:cubicBezTo>
                <a:cubicBezTo>
                  <a:pt x="2636671" y="2734110"/>
                  <a:pt x="2648193" y="2740855"/>
                  <a:pt x="2654202" y="2751263"/>
                </a:cubicBezTo>
                <a:cubicBezTo>
                  <a:pt x="2654202" y="2751263"/>
                  <a:pt x="2654202" y="2751263"/>
                  <a:pt x="2750141" y="2917435"/>
                </a:cubicBezTo>
                <a:cubicBezTo>
                  <a:pt x="2756358" y="2928203"/>
                  <a:pt x="2756231" y="2941196"/>
                  <a:pt x="2750042" y="2951947"/>
                </a:cubicBezTo>
                <a:cubicBezTo>
                  <a:pt x="2750042" y="2951947"/>
                  <a:pt x="2750042" y="2951947"/>
                  <a:pt x="2654520" y="3117639"/>
                </a:cubicBezTo>
                <a:cubicBezTo>
                  <a:pt x="2648690" y="3128183"/>
                  <a:pt x="2637246" y="3134790"/>
                  <a:pt x="2625199" y="3134567"/>
                </a:cubicBezTo>
                <a:cubicBezTo>
                  <a:pt x="2625199" y="3134567"/>
                  <a:pt x="2625199" y="3134567"/>
                  <a:pt x="2433944" y="3134446"/>
                </a:cubicBezTo>
                <a:cubicBezTo>
                  <a:pt x="2421540" y="3134430"/>
                  <a:pt x="2410223" y="3128043"/>
                  <a:pt x="2404006" y="3117275"/>
                </a:cubicBezTo>
                <a:cubicBezTo>
                  <a:pt x="2404006" y="3117275"/>
                  <a:pt x="2404006" y="3117275"/>
                  <a:pt x="2308067" y="2951104"/>
                </a:cubicBezTo>
                <a:cubicBezTo>
                  <a:pt x="2302058" y="2940696"/>
                  <a:pt x="2301978" y="2927344"/>
                  <a:pt x="2308373" y="2916950"/>
                </a:cubicBezTo>
                <a:cubicBezTo>
                  <a:pt x="2308373" y="2916950"/>
                  <a:pt x="2308373" y="2916950"/>
                  <a:pt x="2403689" y="2750900"/>
                </a:cubicBezTo>
                <a:cubicBezTo>
                  <a:pt x="2409520" y="2740356"/>
                  <a:pt x="2420963" y="2733749"/>
                  <a:pt x="2433010" y="2733972"/>
                </a:cubicBezTo>
                <a:close/>
                <a:moveTo>
                  <a:pt x="4333377" y="2409543"/>
                </a:moveTo>
                <a:cubicBezTo>
                  <a:pt x="4333377" y="2409543"/>
                  <a:pt x="4333377" y="2409543"/>
                  <a:pt x="7657903" y="2417878"/>
                </a:cubicBezTo>
                <a:cubicBezTo>
                  <a:pt x="7869708" y="2411922"/>
                  <a:pt x="8069795" y="2529061"/>
                  <a:pt x="8174138" y="2709787"/>
                </a:cubicBezTo>
                <a:cubicBezTo>
                  <a:pt x="8174138" y="2709787"/>
                  <a:pt x="8174138" y="2709787"/>
                  <a:pt x="9840019" y="5595180"/>
                </a:cubicBezTo>
                <a:cubicBezTo>
                  <a:pt x="9947960" y="5782138"/>
                  <a:pt x="9945763" y="6007756"/>
                  <a:pt x="9838301" y="6194439"/>
                </a:cubicBezTo>
                <a:cubicBezTo>
                  <a:pt x="9838301" y="6194439"/>
                  <a:pt x="9838301" y="6194439"/>
                  <a:pt x="9491114" y="6796666"/>
                </a:cubicBezTo>
                <a:lnTo>
                  <a:pt x="9455755" y="6858000"/>
                </a:lnTo>
                <a:lnTo>
                  <a:pt x="2555435" y="6858000"/>
                </a:lnTo>
                <a:lnTo>
                  <a:pt x="2457118" y="6687713"/>
                </a:lnTo>
                <a:cubicBezTo>
                  <a:pt x="2365609" y="6529214"/>
                  <a:pt x="2267998" y="6360148"/>
                  <a:pt x="2163881" y="6179811"/>
                </a:cubicBezTo>
                <a:cubicBezTo>
                  <a:pt x="2059539" y="5999084"/>
                  <a:pt x="2058136" y="5767233"/>
                  <a:pt x="2169197" y="5586783"/>
                </a:cubicBezTo>
                <a:cubicBezTo>
                  <a:pt x="2169197" y="5586783"/>
                  <a:pt x="2169197" y="5586783"/>
                  <a:pt x="3824243" y="2703492"/>
                </a:cubicBezTo>
                <a:cubicBezTo>
                  <a:pt x="3925497" y="2520394"/>
                  <a:pt x="4124183" y="2405683"/>
                  <a:pt x="4333377" y="2409543"/>
                </a:cubicBezTo>
                <a:close/>
                <a:moveTo>
                  <a:pt x="725024" y="2239631"/>
                </a:moveTo>
                <a:cubicBezTo>
                  <a:pt x="725024" y="2239631"/>
                  <a:pt x="725024" y="2239631"/>
                  <a:pt x="1356572" y="2241215"/>
                </a:cubicBezTo>
                <a:cubicBezTo>
                  <a:pt x="1396808" y="2240083"/>
                  <a:pt x="1434818" y="2262335"/>
                  <a:pt x="1454639" y="2296667"/>
                </a:cubicBezTo>
                <a:cubicBezTo>
                  <a:pt x="1454639" y="2296667"/>
                  <a:pt x="1454639" y="2296667"/>
                  <a:pt x="1771100" y="2844795"/>
                </a:cubicBezTo>
                <a:cubicBezTo>
                  <a:pt x="1791605" y="2880310"/>
                  <a:pt x="1791188" y="2923170"/>
                  <a:pt x="1770775" y="2958634"/>
                </a:cubicBezTo>
                <a:cubicBezTo>
                  <a:pt x="1770775" y="2958634"/>
                  <a:pt x="1770775" y="2958634"/>
                  <a:pt x="1455688" y="3505178"/>
                </a:cubicBezTo>
                <a:cubicBezTo>
                  <a:pt x="1436453" y="3539960"/>
                  <a:pt x="1398709" y="3561751"/>
                  <a:pt x="1358971" y="3561017"/>
                </a:cubicBezTo>
                <a:cubicBezTo>
                  <a:pt x="1358971" y="3561017"/>
                  <a:pt x="1358971" y="3561017"/>
                  <a:pt x="728106" y="3560618"/>
                </a:cubicBezTo>
                <a:cubicBezTo>
                  <a:pt x="687187" y="3560566"/>
                  <a:pt x="649860" y="3539497"/>
                  <a:pt x="629355" y="3503981"/>
                </a:cubicBezTo>
                <a:cubicBezTo>
                  <a:pt x="629355" y="3503981"/>
                  <a:pt x="629355" y="3503981"/>
                  <a:pt x="312894" y="2955854"/>
                </a:cubicBezTo>
                <a:cubicBezTo>
                  <a:pt x="293073" y="2921523"/>
                  <a:pt x="292806" y="2877479"/>
                  <a:pt x="313904" y="2843200"/>
                </a:cubicBezTo>
                <a:cubicBezTo>
                  <a:pt x="313904" y="2843200"/>
                  <a:pt x="313904" y="2843200"/>
                  <a:pt x="628307" y="2295471"/>
                </a:cubicBezTo>
                <a:cubicBezTo>
                  <a:pt x="647542" y="2260690"/>
                  <a:pt x="685286" y="2238898"/>
                  <a:pt x="725024" y="2239631"/>
                </a:cubicBezTo>
                <a:close/>
                <a:moveTo>
                  <a:pt x="2879072" y="1760629"/>
                </a:moveTo>
                <a:cubicBezTo>
                  <a:pt x="2879072" y="1760629"/>
                  <a:pt x="2879072" y="1760629"/>
                  <a:pt x="3409516" y="1761958"/>
                </a:cubicBezTo>
                <a:cubicBezTo>
                  <a:pt x="3443310" y="1761007"/>
                  <a:pt x="3475235" y="1779699"/>
                  <a:pt x="3491884" y="1808535"/>
                </a:cubicBezTo>
                <a:cubicBezTo>
                  <a:pt x="3491884" y="1808535"/>
                  <a:pt x="3491884" y="1808535"/>
                  <a:pt x="3757682" y="2268912"/>
                </a:cubicBezTo>
                <a:cubicBezTo>
                  <a:pt x="3774905" y="2298742"/>
                  <a:pt x="3774555" y="2334740"/>
                  <a:pt x="3757409" y="2364527"/>
                </a:cubicBezTo>
                <a:cubicBezTo>
                  <a:pt x="3757409" y="2364527"/>
                  <a:pt x="3757409" y="2364527"/>
                  <a:pt x="3492764" y="2823575"/>
                </a:cubicBezTo>
                <a:cubicBezTo>
                  <a:pt x="3476609" y="2852789"/>
                  <a:pt x="3444908" y="2871091"/>
                  <a:pt x="3411530" y="2870476"/>
                </a:cubicBezTo>
                <a:cubicBezTo>
                  <a:pt x="3411530" y="2870476"/>
                  <a:pt x="3411530" y="2870476"/>
                  <a:pt x="2881660" y="2870140"/>
                </a:cubicBezTo>
                <a:cubicBezTo>
                  <a:pt x="2847292" y="2870095"/>
                  <a:pt x="2815940" y="2852400"/>
                  <a:pt x="2798719" y="2822570"/>
                </a:cubicBezTo>
                <a:cubicBezTo>
                  <a:pt x="2798719" y="2822570"/>
                  <a:pt x="2798719" y="2822570"/>
                  <a:pt x="2532919" y="2362193"/>
                </a:cubicBezTo>
                <a:cubicBezTo>
                  <a:pt x="2516270" y="2333357"/>
                  <a:pt x="2516047" y="2296363"/>
                  <a:pt x="2533769" y="2267572"/>
                </a:cubicBezTo>
                <a:cubicBezTo>
                  <a:pt x="2533769" y="2267572"/>
                  <a:pt x="2533769" y="2267572"/>
                  <a:pt x="2797838" y="1807530"/>
                </a:cubicBezTo>
                <a:cubicBezTo>
                  <a:pt x="2813994" y="1778316"/>
                  <a:pt x="2845695" y="1760013"/>
                  <a:pt x="2879072" y="1760629"/>
                </a:cubicBezTo>
                <a:close/>
                <a:moveTo>
                  <a:pt x="3648251" y="0"/>
                </a:moveTo>
                <a:lnTo>
                  <a:pt x="5834936" y="0"/>
                </a:lnTo>
                <a:lnTo>
                  <a:pt x="5837246" y="4001"/>
                </a:lnTo>
                <a:cubicBezTo>
                  <a:pt x="5936488" y="175894"/>
                  <a:pt x="6080841" y="425920"/>
                  <a:pt x="6290808" y="789594"/>
                </a:cubicBezTo>
                <a:cubicBezTo>
                  <a:pt x="6334344" y="865000"/>
                  <a:pt x="6333460" y="955997"/>
                  <a:pt x="6290116" y="1031291"/>
                </a:cubicBezTo>
                <a:cubicBezTo>
                  <a:pt x="6290116" y="1031291"/>
                  <a:pt x="6290116" y="1031291"/>
                  <a:pt x="5621142" y="2191688"/>
                </a:cubicBezTo>
                <a:cubicBezTo>
                  <a:pt x="5580303" y="2265537"/>
                  <a:pt x="5500166" y="2311803"/>
                  <a:pt x="5415793" y="2310245"/>
                </a:cubicBezTo>
                <a:cubicBezTo>
                  <a:pt x="5415793" y="2310245"/>
                  <a:pt x="5415793" y="2310245"/>
                  <a:pt x="4076372" y="2309398"/>
                </a:cubicBezTo>
                <a:cubicBezTo>
                  <a:pt x="3989495" y="2309287"/>
                  <a:pt x="3910245" y="2264555"/>
                  <a:pt x="3866709" y="2189150"/>
                </a:cubicBezTo>
                <a:cubicBezTo>
                  <a:pt x="3866709" y="2189150"/>
                  <a:pt x="3866709" y="2189150"/>
                  <a:pt x="3194813" y="1025391"/>
                </a:cubicBezTo>
                <a:cubicBezTo>
                  <a:pt x="3152728" y="952499"/>
                  <a:pt x="3152165" y="858988"/>
                  <a:pt x="3196958" y="786207"/>
                </a:cubicBezTo>
                <a:cubicBezTo>
                  <a:pt x="3196958" y="786207"/>
                  <a:pt x="3196958" y="786207"/>
                  <a:pt x="3644148" y="714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83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7A9FE-175E-4C72-8115-874EF6D2527A}"/>
              </a:ext>
            </a:extLst>
          </p:cNvPr>
          <p:cNvSpPr>
            <a:spLocks noGrp="1"/>
          </p:cNvSpPr>
          <p:nvPr>
            <p:ph type="title"/>
          </p:nvPr>
        </p:nvSpPr>
        <p:spPr>
          <a:xfrm>
            <a:off x="630936" y="639520"/>
            <a:ext cx="3429000" cy="1719072"/>
          </a:xfrm>
        </p:spPr>
        <p:txBody>
          <a:bodyPr anchor="b">
            <a:normAutofit/>
          </a:bodyPr>
          <a:lstStyle/>
          <a:p>
            <a:r>
              <a:rPr lang="en-US" sz="5400" b="1" dirty="0"/>
              <a:t>Adaptive Learning</a:t>
            </a:r>
            <a:endParaRPr lang="ar-EG" sz="5400" b="1" dirty="0"/>
          </a:p>
        </p:txBody>
      </p:sp>
      <p:sp>
        <p:nvSpPr>
          <p:cNvPr id="1127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daptive Learning » EdAlive Online Learning">
            <a:extLst>
              <a:ext uri="{FF2B5EF4-FFF2-40B4-BE49-F238E27FC236}">
                <a16:creationId xmlns:a16="http://schemas.microsoft.com/office/drawing/2014/main" id="{A40B3DF6-AD9B-7F98-AC20-70141C1C20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4"/>
          <a:stretch/>
        </p:blipFill>
        <p:spPr bwMode="auto">
          <a:xfrm>
            <a:off x="4336713" y="445656"/>
            <a:ext cx="7578510" cy="5659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ctivity Word Images – Browse 77,529 Stock Photos, Vectors, and Video |  Adobe Stock">
            <a:extLst>
              <a:ext uri="{FF2B5EF4-FFF2-40B4-BE49-F238E27FC236}">
                <a16:creationId xmlns:a16="http://schemas.microsoft.com/office/drawing/2014/main" id="{C82B6A24-2A5C-A29F-D120-949A4207E2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67789" y="59480"/>
            <a:ext cx="946573" cy="94657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8A6336-7A44-42B4-B235-89DD741E92E0}"/>
              </a:ext>
            </a:extLst>
          </p:cNvPr>
          <p:cNvSpPr>
            <a:spLocks noGrp="1"/>
          </p:cNvSpPr>
          <p:nvPr>
            <p:ph idx="1"/>
          </p:nvPr>
        </p:nvSpPr>
        <p:spPr>
          <a:xfrm>
            <a:off x="630936" y="2763883"/>
            <a:ext cx="3790593" cy="3727056"/>
          </a:xfrm>
        </p:spPr>
        <p:txBody>
          <a:bodyPr anchor="t">
            <a:normAutofit fontScale="92500" lnSpcReduction="10000"/>
          </a:bodyPr>
          <a:lstStyle/>
          <a:p>
            <a:pPr marL="0" indent="0">
              <a:buNone/>
            </a:pPr>
            <a:r>
              <a:rPr lang="en-US" dirty="0">
                <a:latin typeface="Microsoft Uighur" panose="02000000000000000000" pitchFamily="2" charset="-78"/>
                <a:cs typeface="Microsoft Uighur" panose="02000000000000000000" pitchFamily="2" charset="-78"/>
              </a:rPr>
              <a:t> It is a technology that provides learning activities to students, based on their </a:t>
            </a:r>
            <a:r>
              <a:rPr lang="en-US" u="sng" dirty="0">
                <a:latin typeface="Microsoft Uighur" panose="02000000000000000000" pitchFamily="2" charset="-78"/>
                <a:cs typeface="Microsoft Uighur" panose="02000000000000000000" pitchFamily="2" charset="-78"/>
              </a:rPr>
              <a:t>needs and learning style</a:t>
            </a:r>
            <a:r>
              <a:rPr lang="en-US" dirty="0">
                <a:latin typeface="Microsoft Uighur" panose="02000000000000000000" pitchFamily="2" charset="-78"/>
                <a:cs typeface="Microsoft Uighur" panose="02000000000000000000" pitchFamily="2" charset="-78"/>
              </a:rPr>
              <a:t>/behavior. Consider adaptive learning as a piece of tech which adapts to every students’ needs in a short time. </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 </a:t>
            </a:r>
            <a:r>
              <a:rPr lang="en-US" dirty="0">
                <a:solidFill>
                  <a:schemeClr val="accent2">
                    <a:lumMod val="75000"/>
                  </a:schemeClr>
                </a:solidFill>
                <a:latin typeface="Microsoft Uighur" panose="02000000000000000000" pitchFamily="2" charset="-78"/>
                <a:cs typeface="Microsoft Uighur" panose="02000000000000000000" pitchFamily="2" charset="-78"/>
              </a:rPr>
              <a:t>you can use many educational strategies to helps students to adapt to unique learning paths that are entirely based on their interests and learning ability. </a:t>
            </a:r>
          </a:p>
          <a:p>
            <a:pPr marL="0" indent="0">
              <a:buNone/>
            </a:pPr>
            <a:endParaRPr lang="en-US" dirty="0">
              <a:latin typeface="Microsoft Uighur" panose="02000000000000000000" pitchFamily="2" charset="-78"/>
              <a:cs typeface="Microsoft Uighur" panose="02000000000000000000" pitchFamily="2" charset="-78"/>
            </a:endParaRPr>
          </a:p>
        </p:txBody>
      </p:sp>
      <p:pic>
        <p:nvPicPr>
          <p:cNvPr id="5" name="Picture 4">
            <a:extLst>
              <a:ext uri="{FF2B5EF4-FFF2-40B4-BE49-F238E27FC236}">
                <a16:creationId xmlns:a16="http://schemas.microsoft.com/office/drawing/2014/main" id="{67AD9E4D-64F3-4584-0358-0C5226DAE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35408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9" name="Rectangle 4108">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Equity' in Education: Equal Opportunity or Equal Outcome? | American Center  for Transforming Education">
            <a:extLst>
              <a:ext uri="{FF2B5EF4-FFF2-40B4-BE49-F238E27FC236}">
                <a16:creationId xmlns:a16="http://schemas.microsoft.com/office/drawing/2014/main" id="{4BC2103E-4319-653E-2251-CF87DEC27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45" r="-1" b="-1"/>
          <a:stretch/>
        </p:blipFill>
        <p:spPr bwMode="auto">
          <a:xfrm>
            <a:off x="2" y="10"/>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3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quity - Equity Tool">
            <a:extLst>
              <a:ext uri="{FF2B5EF4-FFF2-40B4-BE49-F238E27FC236}">
                <a16:creationId xmlns:a16="http://schemas.microsoft.com/office/drawing/2014/main" id="{FBDB8727-7AFE-5840-1CB5-DC2049DC18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90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1" name="Rectangle 616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405CC4-E209-45AE-9AF0-F41846E4F01B}"/>
              </a:ext>
            </a:extLst>
          </p:cNvPr>
          <p:cNvSpPr txBox="1"/>
          <p:nvPr/>
        </p:nvSpPr>
        <p:spPr>
          <a:xfrm>
            <a:off x="630935" y="639520"/>
            <a:ext cx="3883191" cy="1719072"/>
          </a:xfrm>
          <a:prstGeom prst="rect">
            <a:avLst/>
          </a:prstGeom>
        </p:spPr>
        <p:txBody>
          <a:bodyPr vert="horz" lIns="91440" tIns="45720" rIns="91440" bIns="45720" rtlCol="0" anchor="b">
            <a:noAutofit/>
          </a:bodyPr>
          <a:lstStyle/>
          <a:p>
            <a:pPr marL="0" indent="0">
              <a:lnSpc>
                <a:spcPct val="90000"/>
              </a:lnSpc>
              <a:spcBef>
                <a:spcPct val="0"/>
              </a:spcBef>
              <a:spcAft>
                <a:spcPts val="600"/>
              </a:spcAft>
            </a:pPr>
            <a:r>
              <a:rPr lang="en-US" sz="3600" b="1" dirty="0">
                <a:latin typeface="+mj-lt"/>
                <a:ea typeface="+mj-ea"/>
                <a:cs typeface="+mj-cs"/>
              </a:rPr>
              <a:t>Virtual Learning Environments (VLE)</a:t>
            </a:r>
          </a:p>
        </p:txBody>
      </p:sp>
      <p:sp>
        <p:nvSpPr>
          <p:cNvPr id="616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7713CF-CF65-473F-97D5-2488C021D270}"/>
              </a:ext>
            </a:extLst>
          </p:cNvPr>
          <p:cNvSpPr>
            <a:spLocks noGrp="1"/>
          </p:cNvSpPr>
          <p:nvPr>
            <p:ph idx="1"/>
          </p:nvPr>
        </p:nvSpPr>
        <p:spPr>
          <a:xfrm>
            <a:off x="630936" y="2807208"/>
            <a:ext cx="3429000" cy="3410712"/>
          </a:xfrm>
        </p:spPr>
        <p:txBody>
          <a:bodyPr vert="horz" lIns="91440" tIns="45720" rIns="91440" bIns="45720" rtlCol="0" anchor="t">
            <a:normAutofit fontScale="92500" lnSpcReduction="20000"/>
          </a:bodyPr>
          <a:lstStyle/>
          <a:p>
            <a:pPr marL="0" indent="0">
              <a:buNone/>
            </a:pPr>
            <a:r>
              <a:rPr lang="en-US" sz="3200" dirty="0">
                <a:latin typeface="Microsoft Uighur" panose="02000000000000000000" pitchFamily="2" charset="-78"/>
                <a:cs typeface="Microsoft Uighur" panose="02000000000000000000" pitchFamily="2" charset="-78"/>
              </a:rPr>
              <a:t>    A web-based platform that presents resources, activities, and interactions within a course structure and provides assessments and reporting of participations. </a:t>
            </a:r>
          </a:p>
          <a:p>
            <a:pPr marL="0" indent="0">
              <a:buNone/>
            </a:pPr>
            <a:r>
              <a:rPr lang="en-US" sz="3200"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sz="3200" dirty="0">
                <a:solidFill>
                  <a:schemeClr val="accent2">
                    <a:lumMod val="75000"/>
                  </a:schemeClr>
                </a:solidFill>
                <a:latin typeface="Microsoft Uighur" panose="02000000000000000000" pitchFamily="2" charset="-78"/>
                <a:cs typeface="Microsoft Uighur" panose="02000000000000000000" pitchFamily="2" charset="-78"/>
              </a:rPr>
              <a:t> : LMS can provide VLE with multi-resources. </a:t>
            </a:r>
          </a:p>
        </p:txBody>
      </p:sp>
      <p:pic>
        <p:nvPicPr>
          <p:cNvPr id="6146" name="Picture 2" descr="Which Virtual Learning Environment is Right for You? | School Procurement |  The Headteacher">
            <a:extLst>
              <a:ext uri="{FF2B5EF4-FFF2-40B4-BE49-F238E27FC236}">
                <a16:creationId xmlns:a16="http://schemas.microsoft.com/office/drawing/2014/main" id="{EA4EE784-5747-DA22-DED8-DC99EDB836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331995"/>
            <a:ext cx="6903720" cy="41940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9548390-94DC-241C-4CB9-E11154614D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980136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D70A665-61AD-4A6D-9D48-276F5E0C3CE7}"/>
              </a:ext>
            </a:extLst>
          </p:cNvPr>
          <p:cNvSpPr>
            <a:spLocks noGrp="1"/>
          </p:cNvSpPr>
          <p:nvPr>
            <p:ph type="title"/>
          </p:nvPr>
        </p:nvSpPr>
        <p:spPr>
          <a:xfrm>
            <a:off x="630936" y="639520"/>
            <a:ext cx="3429000" cy="1719072"/>
          </a:xfrm>
        </p:spPr>
        <p:txBody>
          <a:bodyPr anchor="b">
            <a:normAutofit/>
          </a:bodyPr>
          <a:lstStyle/>
          <a:p>
            <a:r>
              <a:rPr lang="en-US" sz="5400" b="1" dirty="0"/>
              <a:t>Virtual Classroom </a:t>
            </a:r>
            <a:endParaRPr lang="ar-EG" sz="5400" b="1" dirty="0"/>
          </a:p>
        </p:txBody>
      </p:sp>
      <p:sp>
        <p:nvSpPr>
          <p:cNvPr id="820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ED27F1B-4AEC-4D86-96E3-44D3C7042DF5}"/>
              </a:ext>
            </a:extLst>
          </p:cNvPr>
          <p:cNvSpPr>
            <a:spLocks noGrp="1"/>
          </p:cNvSpPr>
          <p:nvPr>
            <p:ph idx="1"/>
          </p:nvPr>
        </p:nvSpPr>
        <p:spPr>
          <a:xfrm>
            <a:off x="630936" y="2807208"/>
            <a:ext cx="3429000" cy="3410712"/>
          </a:xfrm>
        </p:spPr>
        <p:txBody>
          <a:bodyPr anchor="t">
            <a:normAutofit fontScale="92500" lnSpcReduction="20000"/>
          </a:bodyPr>
          <a:lstStyle/>
          <a:p>
            <a:pPr marL="0" indent="0">
              <a:buNone/>
            </a:pPr>
            <a:r>
              <a:rPr lang="en-US" dirty="0">
                <a:latin typeface="Microsoft Uighur" panose="02000000000000000000" pitchFamily="2" charset="-78"/>
                <a:cs typeface="Microsoft Uighur" panose="02000000000000000000" pitchFamily="2" charset="-78"/>
              </a:rPr>
              <a:t>     It is an online learning tool that allows for </a:t>
            </a:r>
            <a:r>
              <a:rPr lang="en-US" b="1" dirty="0">
                <a:latin typeface="Microsoft Uighur" panose="02000000000000000000" pitchFamily="2" charset="-78"/>
                <a:cs typeface="Microsoft Uighur" panose="02000000000000000000" pitchFamily="2" charset="-78"/>
              </a:rPr>
              <a:t>live interactions </a:t>
            </a:r>
            <a:r>
              <a:rPr lang="en-US" dirty="0">
                <a:latin typeface="Microsoft Uighur" panose="02000000000000000000" pitchFamily="2" charset="-78"/>
                <a:cs typeface="Microsoft Uighur" panose="02000000000000000000" pitchFamily="2" charset="-78"/>
              </a:rPr>
              <a:t>between tutors and learners as they participate in learning activities.</a:t>
            </a:r>
          </a:p>
          <a:p>
            <a:pPr marL="0" indent="0">
              <a:buNone/>
            </a:pPr>
            <a:r>
              <a:rPr lang="en-US" dirty="0">
                <a:latin typeface="Microsoft Uighur" panose="02000000000000000000" pitchFamily="2" charset="-78"/>
                <a:cs typeface="Microsoft Uighur" panose="02000000000000000000" pitchFamily="2" charset="-78"/>
              </a:rPr>
              <a:t>Nowadays VC can work as an </a:t>
            </a:r>
            <a:r>
              <a:rPr lang="en-US" b="1" dirty="0">
                <a:latin typeface="Microsoft Uighur" panose="02000000000000000000" pitchFamily="2" charset="-78"/>
                <a:cs typeface="Microsoft Uighur" panose="02000000000000000000" pitchFamily="2" charset="-78"/>
              </a:rPr>
              <a:t>Integrated platform</a:t>
            </a:r>
            <a:r>
              <a:rPr lang="en-US" dirty="0">
                <a:latin typeface="Microsoft Uighur" panose="02000000000000000000" pitchFamily="2" charset="-78"/>
                <a:cs typeface="Microsoft Uighur" panose="02000000000000000000" pitchFamily="2" charset="-78"/>
              </a:rPr>
              <a:t>.</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dirty="0">
                <a:solidFill>
                  <a:schemeClr val="accent2">
                    <a:lumMod val="75000"/>
                  </a:schemeClr>
                </a:solidFill>
                <a:latin typeface="Microsoft Uighur" panose="02000000000000000000" pitchFamily="2" charset="-78"/>
                <a:cs typeface="Microsoft Uighur" panose="02000000000000000000" pitchFamily="2" charset="-78"/>
              </a:rPr>
              <a:t>: VC can be used for life sessions also can be used as a repository and platform, Ex. MS Teams</a:t>
            </a:r>
            <a:endParaRPr lang="ar-EG" dirty="0">
              <a:solidFill>
                <a:schemeClr val="accent2">
                  <a:lumMod val="75000"/>
                </a:schemeClr>
              </a:solidFill>
              <a:latin typeface="Microsoft Uighur" panose="02000000000000000000" pitchFamily="2" charset="-78"/>
              <a:cs typeface="Microsoft Uighur" panose="02000000000000000000" pitchFamily="2" charset="-78"/>
            </a:endParaRPr>
          </a:p>
        </p:txBody>
      </p:sp>
      <p:pic>
        <p:nvPicPr>
          <p:cNvPr id="8196" name="Picture 4" descr="Best Practices for Securing Your Virtual Classroom | Zoom Blog">
            <a:extLst>
              <a:ext uri="{FF2B5EF4-FFF2-40B4-BE49-F238E27FC236}">
                <a16:creationId xmlns:a16="http://schemas.microsoft.com/office/drawing/2014/main" id="{03D240B2-FF66-0E47-9B1C-DFC681F389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8DFE04-56E0-B41F-1AE0-58FA5A2357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38686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7A9FE-175E-4C72-8115-874EF6D2527A}"/>
              </a:ext>
            </a:extLst>
          </p:cNvPr>
          <p:cNvSpPr>
            <a:spLocks noGrp="1"/>
          </p:cNvSpPr>
          <p:nvPr>
            <p:ph type="title"/>
          </p:nvPr>
        </p:nvSpPr>
        <p:spPr>
          <a:xfrm>
            <a:off x="630936" y="640080"/>
            <a:ext cx="4346178" cy="1481328"/>
          </a:xfrm>
        </p:spPr>
        <p:txBody>
          <a:bodyPr anchor="b">
            <a:normAutofit fontScale="90000"/>
          </a:bodyPr>
          <a:lstStyle/>
          <a:p>
            <a:r>
              <a:rPr lang="en-US" sz="5400" b="1" dirty="0"/>
              <a:t>Flipped Classroom</a:t>
            </a:r>
            <a:endParaRPr lang="ar-EG" sz="5400" b="1" dirty="0"/>
          </a:p>
        </p:txBody>
      </p:sp>
      <p:sp>
        <p:nvSpPr>
          <p:cNvPr id="717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8A6336-7A44-42B4-B235-89DD741E92E0}"/>
              </a:ext>
            </a:extLst>
          </p:cNvPr>
          <p:cNvSpPr>
            <a:spLocks noGrp="1"/>
          </p:cNvSpPr>
          <p:nvPr>
            <p:ph idx="1"/>
          </p:nvPr>
        </p:nvSpPr>
        <p:spPr>
          <a:xfrm>
            <a:off x="630936" y="2660904"/>
            <a:ext cx="3900424" cy="3547872"/>
          </a:xfrm>
        </p:spPr>
        <p:txBody>
          <a:bodyPr anchor="t">
            <a:normAutofit fontScale="92500" lnSpcReduction="20000"/>
          </a:bodyPr>
          <a:lstStyle/>
          <a:p>
            <a:pPr marL="0" indent="0">
              <a:buNone/>
            </a:pPr>
            <a:r>
              <a:rPr lang="en-US" sz="3200" dirty="0">
                <a:latin typeface="Microsoft Uighur" panose="02000000000000000000" pitchFamily="2" charset="-78"/>
                <a:cs typeface="Microsoft Uighur" panose="02000000000000000000" pitchFamily="2" charset="-78"/>
              </a:rPr>
              <a:t>    It is a type of </a:t>
            </a:r>
            <a:r>
              <a:rPr lang="en-US" sz="3200" b="1" dirty="0">
                <a:latin typeface="Microsoft Uighur" panose="02000000000000000000" pitchFamily="2" charset="-78"/>
                <a:cs typeface="Microsoft Uighur" panose="02000000000000000000" pitchFamily="2" charset="-78"/>
              </a:rPr>
              <a:t>Blended Learning</a:t>
            </a:r>
            <a:r>
              <a:rPr lang="en-US" sz="3200" dirty="0">
                <a:latin typeface="Microsoft Uighur" panose="02000000000000000000" pitchFamily="2" charset="-78"/>
                <a:cs typeface="Microsoft Uighur" panose="02000000000000000000" pitchFamily="2" charset="-78"/>
              </a:rPr>
              <a:t>, which aims at increasing Learners’ </a:t>
            </a:r>
            <a:r>
              <a:rPr lang="en-US" sz="3200" b="1" dirty="0">
                <a:latin typeface="Microsoft Uighur" panose="02000000000000000000" pitchFamily="2" charset="-78"/>
                <a:cs typeface="Microsoft Uighur" panose="02000000000000000000" pitchFamily="2" charset="-78"/>
              </a:rPr>
              <a:t>engagement</a:t>
            </a:r>
            <a:r>
              <a:rPr lang="en-US" sz="3200" dirty="0">
                <a:latin typeface="Microsoft Uighur" panose="02000000000000000000" pitchFamily="2" charset="-78"/>
                <a:cs typeface="Microsoft Uighur" panose="02000000000000000000" pitchFamily="2" charset="-78"/>
              </a:rPr>
              <a:t> and learning by having learners' complete readings at home and work on live problem-solving and activities during class time</a:t>
            </a:r>
          </a:p>
          <a:p>
            <a:pPr marL="0" indent="0">
              <a:buNone/>
            </a:pPr>
            <a:r>
              <a:rPr lang="en-US" sz="3200"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sz="3200" dirty="0">
                <a:solidFill>
                  <a:schemeClr val="accent2">
                    <a:lumMod val="75000"/>
                  </a:schemeClr>
                </a:solidFill>
                <a:latin typeface="Microsoft Uighur" panose="02000000000000000000" pitchFamily="2" charset="-78"/>
                <a:cs typeface="Microsoft Uighur" panose="02000000000000000000" pitchFamily="2" charset="-78"/>
              </a:rPr>
              <a:t>: you can use many educational strategies in electronic and traditional parts.</a:t>
            </a:r>
          </a:p>
        </p:txBody>
      </p:sp>
      <p:pic>
        <p:nvPicPr>
          <p:cNvPr id="7170" name="Picture 2" descr="3+ Free Flipped Classroom &amp; Flipped Learning Images - Pixabay">
            <a:extLst>
              <a:ext uri="{FF2B5EF4-FFF2-40B4-BE49-F238E27FC236}">
                <a16:creationId xmlns:a16="http://schemas.microsoft.com/office/drawing/2014/main" id="{B16FCD9E-82A3-C608-2406-57D368BECF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5087" y="1509596"/>
            <a:ext cx="6773867" cy="3838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86E807-BB37-2E64-8719-7388926902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1811155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7A9FE-175E-4C72-8115-874EF6D2527A}"/>
              </a:ext>
            </a:extLst>
          </p:cNvPr>
          <p:cNvSpPr>
            <a:spLocks noGrp="1"/>
          </p:cNvSpPr>
          <p:nvPr>
            <p:ph type="title"/>
          </p:nvPr>
        </p:nvSpPr>
        <p:spPr>
          <a:xfrm>
            <a:off x="630936" y="640080"/>
            <a:ext cx="4818888" cy="1481328"/>
          </a:xfrm>
        </p:spPr>
        <p:txBody>
          <a:bodyPr anchor="b">
            <a:normAutofit/>
          </a:bodyPr>
          <a:lstStyle/>
          <a:p>
            <a:r>
              <a:rPr lang="en-US" sz="5400" b="1" dirty="0"/>
              <a:t>Virtual Laps</a:t>
            </a:r>
            <a:endParaRPr lang="ar-EG" sz="5400" b="1" dirty="0"/>
          </a:p>
        </p:txBody>
      </p:sp>
      <p:sp>
        <p:nvSpPr>
          <p:cNvPr id="308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8A6336-7A44-42B4-B235-89DD741E92E0}"/>
              </a:ext>
            </a:extLst>
          </p:cNvPr>
          <p:cNvSpPr>
            <a:spLocks noGrp="1"/>
          </p:cNvSpPr>
          <p:nvPr>
            <p:ph idx="1"/>
          </p:nvPr>
        </p:nvSpPr>
        <p:spPr>
          <a:xfrm>
            <a:off x="481804" y="2640584"/>
            <a:ext cx="4382489" cy="3547872"/>
          </a:xfrm>
        </p:spPr>
        <p:txBody>
          <a:bodyPr anchor="t">
            <a:normAutofit fontScale="92500" lnSpcReduction="10000"/>
          </a:bodyPr>
          <a:lstStyle/>
          <a:p>
            <a:pPr marL="0" indent="0">
              <a:buNone/>
            </a:pPr>
            <a:r>
              <a:rPr lang="en-US" dirty="0">
                <a:latin typeface="Microsoft Uighur" panose="02000000000000000000" pitchFamily="2" charset="-78"/>
                <a:cs typeface="Microsoft Uighur" panose="02000000000000000000" pitchFamily="2" charset="-78"/>
              </a:rPr>
              <a:t>    It can be used to enhance learning in subjects such as physics, mathematics, and engineering. Students can use simulation technology to design and test virtual race cars or other vehicles and analyze the data to understand the principles of mechanics and aerodynamics</a:t>
            </a:r>
            <a:r>
              <a:rPr lang="en-US" b="0" i="0" dirty="0">
                <a:effectLst/>
                <a:latin typeface="Roboto" panose="02000000000000000000" pitchFamily="2" charset="0"/>
              </a:rPr>
              <a:t>. </a:t>
            </a:r>
            <a:endParaRPr lang="en-US" dirty="0">
              <a:latin typeface="Microsoft Uighur" panose="02000000000000000000" pitchFamily="2" charset="-78"/>
              <a:cs typeface="Microsoft Uighur" panose="02000000000000000000" pitchFamily="2" charset="-78"/>
            </a:endParaRP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dirty="0">
                <a:solidFill>
                  <a:schemeClr val="accent2">
                    <a:lumMod val="75000"/>
                  </a:schemeClr>
                </a:solidFill>
                <a:latin typeface="Microsoft Uighur" panose="02000000000000000000" pitchFamily="2" charset="-78"/>
                <a:cs typeface="Microsoft Uighur" panose="02000000000000000000" pitchFamily="2" charset="-78"/>
              </a:rPr>
              <a:t>: Virtual laps offer a fun and engaging way to learn and apply concepts in various academic disciplines.</a:t>
            </a:r>
          </a:p>
        </p:txBody>
      </p:sp>
      <p:pic>
        <p:nvPicPr>
          <p:cNvPr id="3078" name="Picture 6" descr="Labs in Connect Part 1 of 2 - YouTube">
            <a:extLst>
              <a:ext uri="{FF2B5EF4-FFF2-40B4-BE49-F238E27FC236}">
                <a16:creationId xmlns:a16="http://schemas.microsoft.com/office/drawing/2014/main" id="{97733290-9ABB-FC43-A28C-2DE1B3ED83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45" t="19725" r="8487" b="4836"/>
          <a:stretch/>
        </p:blipFill>
        <p:spPr bwMode="auto">
          <a:xfrm>
            <a:off x="4877061" y="1574292"/>
            <a:ext cx="6833135" cy="37094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DAA8F2C-DFB9-C895-7684-D5EC5DCAA1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97883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C9367-7400-4002-B64A-5DBDAC40C844}"/>
              </a:ext>
            </a:extLst>
          </p:cNvPr>
          <p:cNvSpPr>
            <a:spLocks noGrp="1"/>
          </p:cNvSpPr>
          <p:nvPr>
            <p:ph type="title"/>
          </p:nvPr>
        </p:nvSpPr>
        <p:spPr>
          <a:xfrm>
            <a:off x="630936" y="639520"/>
            <a:ext cx="3429000" cy="1719072"/>
          </a:xfrm>
        </p:spPr>
        <p:txBody>
          <a:bodyPr anchor="b">
            <a:normAutofit/>
          </a:bodyPr>
          <a:lstStyle/>
          <a:p>
            <a:r>
              <a:rPr lang="en-US" sz="5400" b="1" dirty="0"/>
              <a:t>Cloud Computing </a:t>
            </a:r>
            <a:endParaRPr lang="ar-EG" sz="5400" b="1" dirty="0"/>
          </a:p>
        </p:txBody>
      </p:sp>
      <p:sp>
        <p:nvSpPr>
          <p:cNvPr id="206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137E3E-378D-41E7-B5B0-79D101240A16}"/>
              </a:ext>
            </a:extLst>
          </p:cNvPr>
          <p:cNvSpPr>
            <a:spLocks noGrp="1"/>
          </p:cNvSpPr>
          <p:nvPr>
            <p:ph idx="1"/>
          </p:nvPr>
        </p:nvSpPr>
        <p:spPr>
          <a:xfrm>
            <a:off x="630935" y="2807208"/>
            <a:ext cx="3586501" cy="3410712"/>
          </a:xfrm>
        </p:spPr>
        <p:txBody>
          <a:bodyPr anchor="t">
            <a:normAutofit/>
          </a:bodyPr>
          <a:lstStyle/>
          <a:p>
            <a:pPr marL="0" indent="0">
              <a:buNone/>
            </a:pPr>
            <a:r>
              <a:rPr lang="en-US" dirty="0">
                <a:latin typeface="Microsoft Uighur" panose="02000000000000000000" pitchFamily="2" charset="-78"/>
                <a:cs typeface="Microsoft Uighur" panose="02000000000000000000" pitchFamily="2" charset="-78"/>
              </a:rPr>
              <a:t>     It is an on-demand availability of computer system resources, especially </a:t>
            </a:r>
            <a:r>
              <a:rPr lang="en-US" b="1" dirty="0">
                <a:latin typeface="Microsoft Uighur" panose="02000000000000000000" pitchFamily="2" charset="-78"/>
                <a:cs typeface="Microsoft Uighur" panose="02000000000000000000" pitchFamily="2" charset="-78"/>
              </a:rPr>
              <a:t>cloud data storage</a:t>
            </a:r>
            <a:r>
              <a:rPr lang="en-US" dirty="0">
                <a:latin typeface="Microsoft Uighur" panose="02000000000000000000" pitchFamily="2" charset="-78"/>
                <a:cs typeface="Microsoft Uighur" panose="02000000000000000000" pitchFamily="2" charset="-78"/>
              </a:rPr>
              <a:t>, without direct active </a:t>
            </a:r>
            <a:r>
              <a:rPr lang="en-US" b="1" dirty="0">
                <a:latin typeface="Microsoft Uighur" panose="02000000000000000000" pitchFamily="2" charset="-78"/>
                <a:cs typeface="Microsoft Uighur" panose="02000000000000000000" pitchFamily="2" charset="-78"/>
              </a:rPr>
              <a:t>management</a:t>
            </a:r>
            <a:r>
              <a:rPr lang="en-US" dirty="0">
                <a:latin typeface="Microsoft Uighur" panose="02000000000000000000" pitchFamily="2" charset="-78"/>
                <a:cs typeface="Microsoft Uighur" panose="02000000000000000000" pitchFamily="2" charset="-78"/>
              </a:rPr>
              <a:t> by the user. </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dirty="0">
                <a:solidFill>
                  <a:schemeClr val="accent2">
                    <a:lumMod val="75000"/>
                  </a:schemeClr>
                </a:solidFill>
                <a:latin typeface="Microsoft Uighur" panose="02000000000000000000" pitchFamily="2" charset="-78"/>
                <a:cs typeface="Microsoft Uighur" panose="02000000000000000000" pitchFamily="2" charset="-78"/>
              </a:rPr>
              <a:t>: Data centers in Universities managed by systems as UMS. </a:t>
            </a:r>
            <a:endParaRPr lang="ar-EG" dirty="0">
              <a:solidFill>
                <a:schemeClr val="accent2">
                  <a:lumMod val="75000"/>
                </a:schemeClr>
              </a:solidFill>
              <a:latin typeface="Microsoft Uighur" panose="02000000000000000000" pitchFamily="2" charset="-78"/>
              <a:cs typeface="Microsoft Uighur" panose="02000000000000000000" pitchFamily="2" charset="-78"/>
            </a:endParaRPr>
          </a:p>
        </p:txBody>
      </p:sp>
      <p:pic>
        <p:nvPicPr>
          <p:cNvPr id="2052" name="Picture 4" descr="Cloud Computing in Business. Cloud computing is most popular thing… | by  Outright Systems | Medium">
            <a:extLst>
              <a:ext uri="{FF2B5EF4-FFF2-40B4-BE49-F238E27FC236}">
                <a16:creationId xmlns:a16="http://schemas.microsoft.com/office/drawing/2014/main" id="{91E4ACDB-B71E-4BB1-8944-F78386FCF2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779698"/>
            <a:ext cx="6903720" cy="5298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060E08-424A-B3FA-F1C8-4FCEE4A73C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193841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0BE49-58DF-4538-B5EA-D38AC5FE6BC6}"/>
              </a:ext>
            </a:extLst>
          </p:cNvPr>
          <p:cNvSpPr>
            <a:spLocks noGrp="1"/>
          </p:cNvSpPr>
          <p:nvPr>
            <p:ph type="title"/>
          </p:nvPr>
        </p:nvSpPr>
        <p:spPr>
          <a:xfrm>
            <a:off x="556325" y="310616"/>
            <a:ext cx="3795756" cy="1719072"/>
          </a:xfrm>
        </p:spPr>
        <p:txBody>
          <a:bodyPr anchor="b">
            <a:noAutofit/>
          </a:bodyPr>
          <a:lstStyle/>
          <a:p>
            <a:r>
              <a:rPr lang="en-US" sz="4800" b="1" dirty="0"/>
              <a:t>Simulation &amp; Virtual reality </a:t>
            </a:r>
            <a:endParaRPr lang="ar-EG" sz="4800" b="1" dirty="0"/>
          </a:p>
        </p:txBody>
      </p:sp>
      <p:sp>
        <p:nvSpPr>
          <p:cNvPr id="922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6DD062-3F54-4593-B27D-D6325BD1E3A5}"/>
              </a:ext>
            </a:extLst>
          </p:cNvPr>
          <p:cNvSpPr>
            <a:spLocks noGrp="1"/>
          </p:cNvSpPr>
          <p:nvPr>
            <p:ph idx="1"/>
          </p:nvPr>
        </p:nvSpPr>
        <p:spPr>
          <a:xfrm>
            <a:off x="630936" y="2807208"/>
            <a:ext cx="3429000" cy="3410712"/>
          </a:xfrm>
        </p:spPr>
        <p:txBody>
          <a:bodyPr anchor="t">
            <a:normAutofit lnSpcReduction="10000"/>
          </a:bodyPr>
          <a:lstStyle/>
          <a:p>
            <a:pPr marL="0" indent="0">
              <a:buNone/>
            </a:pPr>
            <a:r>
              <a:rPr lang="en-US" sz="3200" dirty="0">
                <a:latin typeface="Microsoft Uighur" panose="02000000000000000000" pitchFamily="2" charset="-78"/>
                <a:cs typeface="Microsoft Uighur" panose="02000000000000000000" pitchFamily="2" charset="-78"/>
              </a:rPr>
              <a:t>    It is a simulated experience that can </a:t>
            </a:r>
            <a:r>
              <a:rPr lang="en-US" sz="3200" b="1" dirty="0">
                <a:latin typeface="Microsoft Uighur" panose="02000000000000000000" pitchFamily="2" charset="-78"/>
                <a:cs typeface="Microsoft Uighur" panose="02000000000000000000" pitchFamily="2" charset="-78"/>
              </a:rPr>
              <a:t>simulate real world problems and systems</a:t>
            </a:r>
            <a:r>
              <a:rPr lang="en-US" sz="3200" dirty="0">
                <a:latin typeface="Microsoft Uighur" panose="02000000000000000000" pitchFamily="2" charset="-78"/>
                <a:cs typeface="Microsoft Uighur" panose="02000000000000000000" pitchFamily="2" charset="-78"/>
              </a:rPr>
              <a:t>. </a:t>
            </a:r>
          </a:p>
          <a:p>
            <a:pPr marL="0" indent="0">
              <a:buNone/>
            </a:pPr>
            <a:r>
              <a:rPr lang="en-US" sz="3200"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sz="3200" dirty="0">
                <a:solidFill>
                  <a:schemeClr val="accent2">
                    <a:lumMod val="75000"/>
                  </a:schemeClr>
                </a:solidFill>
                <a:latin typeface="Microsoft Uighur" panose="02000000000000000000" pitchFamily="2" charset="-78"/>
                <a:cs typeface="Microsoft Uighur" panose="02000000000000000000" pitchFamily="2" charset="-78"/>
              </a:rPr>
              <a:t>: It can be used to simulate dangerous experiments and abstract information.</a:t>
            </a:r>
          </a:p>
        </p:txBody>
      </p:sp>
      <p:pic>
        <p:nvPicPr>
          <p:cNvPr id="9218" name="Picture 2" descr="IMSH 2018: Year of the VR – A Breakdown of New Virtual Training  Opportunities From the Exhibit Floor | HealthySimulation.com">
            <a:extLst>
              <a:ext uri="{FF2B5EF4-FFF2-40B4-BE49-F238E27FC236}">
                <a16:creationId xmlns:a16="http://schemas.microsoft.com/office/drawing/2014/main" id="{C80D74EA-06E1-6580-150A-355F8BB204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5043" y="1594914"/>
            <a:ext cx="7940286" cy="3970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EB6327-E970-BE3D-67D6-E7C4987B9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3922726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5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C9367-7400-4002-B64A-5DBDAC40C844}"/>
              </a:ext>
            </a:extLst>
          </p:cNvPr>
          <p:cNvSpPr>
            <a:spLocks noGrp="1"/>
          </p:cNvSpPr>
          <p:nvPr>
            <p:ph type="title"/>
          </p:nvPr>
        </p:nvSpPr>
        <p:spPr>
          <a:xfrm>
            <a:off x="630936" y="639520"/>
            <a:ext cx="3429000" cy="1719072"/>
          </a:xfrm>
        </p:spPr>
        <p:txBody>
          <a:bodyPr anchor="b">
            <a:normAutofit/>
          </a:bodyPr>
          <a:lstStyle/>
          <a:p>
            <a:r>
              <a:rPr lang="en-US" sz="5400" b="1" dirty="0"/>
              <a:t>Augmented Reality </a:t>
            </a:r>
            <a:endParaRPr lang="ar-EG" sz="5400" b="1" dirty="0"/>
          </a:p>
        </p:txBody>
      </p:sp>
      <p:sp>
        <p:nvSpPr>
          <p:cNvPr id="1025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137E3E-378D-41E7-B5B0-79D101240A16}"/>
              </a:ext>
            </a:extLst>
          </p:cNvPr>
          <p:cNvSpPr>
            <a:spLocks noGrp="1"/>
          </p:cNvSpPr>
          <p:nvPr>
            <p:ph idx="1"/>
          </p:nvPr>
        </p:nvSpPr>
        <p:spPr>
          <a:xfrm>
            <a:off x="630936" y="2807208"/>
            <a:ext cx="3697224" cy="3748024"/>
          </a:xfrm>
        </p:spPr>
        <p:txBody>
          <a:bodyPr anchor="t">
            <a:normAutofit lnSpcReduction="10000"/>
          </a:bodyPr>
          <a:lstStyle/>
          <a:p>
            <a:pPr marL="0" indent="0">
              <a:buNone/>
            </a:pPr>
            <a:r>
              <a:rPr lang="en-US" dirty="0">
                <a:latin typeface="Microsoft Uighur" panose="02000000000000000000" pitchFamily="2" charset="-78"/>
                <a:cs typeface="Microsoft Uighur" panose="02000000000000000000" pitchFamily="2" charset="-78"/>
              </a:rPr>
              <a:t>     It is an interactive experience of a </a:t>
            </a:r>
            <a:r>
              <a:rPr lang="en-US" b="1" dirty="0">
                <a:latin typeface="Microsoft Uighur" panose="02000000000000000000" pitchFamily="2" charset="-78"/>
                <a:cs typeface="Microsoft Uighur" panose="02000000000000000000" pitchFamily="2" charset="-78"/>
              </a:rPr>
              <a:t>real-world environment </a:t>
            </a:r>
            <a:r>
              <a:rPr lang="en-US" dirty="0">
                <a:latin typeface="Microsoft Uighur" panose="02000000000000000000" pitchFamily="2" charset="-78"/>
                <a:cs typeface="Microsoft Uighur" panose="02000000000000000000" pitchFamily="2" charset="-78"/>
              </a:rPr>
              <a:t>where the </a:t>
            </a:r>
            <a:r>
              <a:rPr lang="en-US" b="1" dirty="0">
                <a:latin typeface="Microsoft Uighur" panose="02000000000000000000" pitchFamily="2" charset="-78"/>
                <a:cs typeface="Microsoft Uighur" panose="02000000000000000000" pitchFamily="2" charset="-78"/>
              </a:rPr>
              <a:t>objects</a:t>
            </a:r>
            <a:r>
              <a:rPr lang="en-US" dirty="0">
                <a:latin typeface="Microsoft Uighur" panose="02000000000000000000" pitchFamily="2" charset="-78"/>
                <a:cs typeface="Microsoft Uighur" panose="02000000000000000000" pitchFamily="2" charset="-78"/>
              </a:rPr>
              <a:t> that reside in the real world are </a:t>
            </a:r>
            <a:r>
              <a:rPr lang="en-US" b="1" dirty="0">
                <a:latin typeface="Microsoft Uighur" panose="02000000000000000000" pitchFamily="2" charset="-78"/>
                <a:cs typeface="Microsoft Uighur" panose="02000000000000000000" pitchFamily="2" charset="-78"/>
              </a:rPr>
              <a:t>enhanced by computer-generated </a:t>
            </a:r>
            <a:r>
              <a:rPr lang="en-US" dirty="0">
                <a:latin typeface="Microsoft Uighur" panose="02000000000000000000" pitchFamily="2" charset="-78"/>
                <a:cs typeface="Microsoft Uighur" panose="02000000000000000000" pitchFamily="2" charset="-78"/>
              </a:rPr>
              <a:t>perceptual information, sometimes across multiple sensory modalities, including visual, … etc.</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dirty="0">
                <a:solidFill>
                  <a:schemeClr val="accent2">
                    <a:lumMod val="75000"/>
                  </a:schemeClr>
                </a:solidFill>
                <a:latin typeface="Microsoft Uighur" panose="02000000000000000000" pitchFamily="2" charset="-78"/>
                <a:cs typeface="Microsoft Uighur" panose="02000000000000000000" pitchFamily="2" charset="-78"/>
              </a:rPr>
              <a:t>: We can use software to visualize learning using smart devices .</a:t>
            </a:r>
          </a:p>
          <a:p>
            <a:pPr marL="0" indent="0">
              <a:buNone/>
            </a:pPr>
            <a:endParaRPr lang="ar-EG" dirty="0">
              <a:latin typeface="Microsoft Uighur" panose="02000000000000000000" pitchFamily="2" charset="-78"/>
              <a:cs typeface="Microsoft Uighur" panose="02000000000000000000" pitchFamily="2" charset="-78"/>
            </a:endParaRPr>
          </a:p>
        </p:txBody>
      </p:sp>
      <p:pic>
        <p:nvPicPr>
          <p:cNvPr id="10242" name="Picture 2" descr="Use of AR (Augmented Reality) in Mobile App Development">
            <a:extLst>
              <a:ext uri="{FF2B5EF4-FFF2-40B4-BE49-F238E27FC236}">
                <a16:creationId xmlns:a16="http://schemas.microsoft.com/office/drawing/2014/main" id="{565DF1E5-FA78-C7A4-2165-2D2B375CF5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487329"/>
            <a:ext cx="6903720" cy="3883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ctivity Word Images – Browse 77,529 Stock Photos, Vectors, and Video |  Adobe Stock">
            <a:extLst>
              <a:ext uri="{FF2B5EF4-FFF2-40B4-BE49-F238E27FC236}">
                <a16:creationId xmlns:a16="http://schemas.microsoft.com/office/drawing/2014/main" id="{0A49C2A2-66BD-6003-0C10-92D9A57EBE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76416" y="71326"/>
            <a:ext cx="946573" cy="9465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D25C9E-83F6-1E36-88A6-9936710FD3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9035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Writing Achievable Organizational Objectives - eLearning Industry">
            <a:extLst>
              <a:ext uri="{FF2B5EF4-FFF2-40B4-BE49-F238E27FC236}">
                <a16:creationId xmlns:a16="http://schemas.microsoft.com/office/drawing/2014/main" id="{84230400-CE71-D6E5-DFA6-95240B9528A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24116" r="11528" b="9092"/>
          <a:stretch/>
        </p:blipFill>
        <p:spPr bwMode="auto">
          <a:xfrm>
            <a:off x="0" y="-1"/>
            <a:ext cx="12192001" cy="68613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93B6BB-C9B4-0D50-3CE4-14DFFD5BE789}"/>
              </a:ext>
            </a:extLst>
          </p:cNvPr>
          <p:cNvSpPr txBox="1"/>
          <p:nvPr/>
        </p:nvSpPr>
        <p:spPr>
          <a:xfrm>
            <a:off x="724776" y="1161288"/>
            <a:ext cx="10627586" cy="788281"/>
          </a:xfrm>
          <a:prstGeom prst="rect">
            <a:avLst/>
          </a:prstGeom>
          <a:ln>
            <a:solidFill>
              <a:schemeClr val="accent1"/>
            </a:solidFill>
          </a:ln>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800" b="1" i="0" u="none" strike="noStrike"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mj-ea"/>
                <a:cs typeface="+mj-cs"/>
              </a:rPr>
              <a:t>Objectives</a:t>
            </a:r>
            <a:r>
              <a:rPr kumimoji="0" lang="ar-EG" sz="4800" b="1" i="0" u="none" strike="noStrike"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mj-ea"/>
                <a:cs typeface="+mj-cs"/>
              </a:rPr>
              <a:t>:</a:t>
            </a:r>
            <a:endParaRPr kumimoji="0" lang="en-US" sz="4800" b="0" i="0" u="none" strike="noStrike"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mj-ea"/>
              <a:cs typeface="+mj-cs"/>
            </a:endParaRPr>
          </a:p>
        </p:txBody>
      </p:sp>
      <p:sp>
        <p:nvSpPr>
          <p:cNvPr id="3" name="TextBox 2">
            <a:extLst>
              <a:ext uri="{FF2B5EF4-FFF2-40B4-BE49-F238E27FC236}">
                <a16:creationId xmlns:a16="http://schemas.microsoft.com/office/drawing/2014/main" id="{0E2D571E-B774-154F-8677-5DC5F1FBA79E}"/>
              </a:ext>
            </a:extLst>
          </p:cNvPr>
          <p:cNvSpPr txBox="1"/>
          <p:nvPr/>
        </p:nvSpPr>
        <p:spPr>
          <a:xfrm>
            <a:off x="724776" y="2390250"/>
            <a:ext cx="4707869" cy="4690824"/>
          </a:xfrm>
          <a:prstGeom prst="rect">
            <a:avLst/>
          </a:prstGeom>
        </p:spPr>
        <p:txBody>
          <a:bodyPr vert="horz" lIns="91440" tIns="45720" rIns="91440" bIns="45720" rtlCol="0" anchor="t">
            <a:normAutofit/>
          </a:bodyPr>
          <a:lstStyle/>
          <a:p>
            <a:pPr marR="0">
              <a:lnSpc>
                <a:spcPct val="90000"/>
              </a:lnSpc>
              <a:spcBef>
                <a:spcPts val="0"/>
              </a:spcBef>
              <a:spcAft>
                <a:spcPts val="800"/>
              </a:spcAft>
            </a:pPr>
            <a:r>
              <a:rPr lang="en-US" sz="3200" dirty="0">
                <a:solidFill>
                  <a:schemeClr val="accent1"/>
                </a:solidFill>
                <a:effectLst/>
              </a:rPr>
              <a:t>The workshop aims at exploring the importance of modern </a:t>
            </a:r>
            <a:r>
              <a:rPr lang="en-US" sz="3200" dirty="0">
                <a:solidFill>
                  <a:schemeClr val="accent1"/>
                </a:solidFill>
              </a:rPr>
              <a:t>trends</a:t>
            </a:r>
            <a:r>
              <a:rPr lang="en-US" sz="3200" dirty="0">
                <a:solidFill>
                  <a:schemeClr val="accent1"/>
                </a:solidFill>
                <a:effectLst/>
              </a:rPr>
              <a:t> in teaching and provide practical examples of how technology can be used to enhance the learning experience of students. </a:t>
            </a:r>
          </a:p>
        </p:txBody>
      </p:sp>
    </p:spTree>
    <p:extLst>
      <p:ext uri="{BB962C8B-B14F-4D97-AF65-F5344CB8AC3E}">
        <p14:creationId xmlns:p14="http://schemas.microsoft.com/office/powerpoint/2010/main" val="32909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838FA-B909-46E6-BE56-F7C40BAEA8F9}"/>
              </a:ext>
            </a:extLst>
          </p:cNvPr>
          <p:cNvSpPr>
            <a:spLocks noGrp="1"/>
          </p:cNvSpPr>
          <p:nvPr>
            <p:ph type="title"/>
          </p:nvPr>
        </p:nvSpPr>
        <p:spPr>
          <a:xfrm>
            <a:off x="630936" y="639520"/>
            <a:ext cx="3429000" cy="1719072"/>
          </a:xfrm>
        </p:spPr>
        <p:txBody>
          <a:bodyPr anchor="b">
            <a:normAutofit/>
          </a:bodyPr>
          <a:lstStyle/>
          <a:p>
            <a:r>
              <a:rPr lang="en-US" sz="5400" b="1" dirty="0"/>
              <a:t>Hologram  </a:t>
            </a:r>
            <a:endParaRPr lang="ar-EG" sz="5400" b="1" dirty="0"/>
          </a:p>
        </p:txBody>
      </p:sp>
      <p:sp>
        <p:nvSpPr>
          <p:cNvPr id="1946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FAE705-B724-4EDE-B6D0-BF662055CE82}"/>
              </a:ext>
            </a:extLst>
          </p:cNvPr>
          <p:cNvSpPr>
            <a:spLocks noGrp="1"/>
          </p:cNvSpPr>
          <p:nvPr>
            <p:ph idx="1"/>
          </p:nvPr>
        </p:nvSpPr>
        <p:spPr>
          <a:xfrm>
            <a:off x="471424" y="2759570"/>
            <a:ext cx="3748024" cy="3930904"/>
          </a:xfrm>
        </p:spPr>
        <p:txBody>
          <a:bodyPr anchor="t">
            <a:normAutofit lnSpcReduction="10000"/>
          </a:bodyPr>
          <a:lstStyle/>
          <a:p>
            <a:pPr marL="0" indent="0">
              <a:buNone/>
            </a:pPr>
            <a:r>
              <a:rPr lang="en-US" sz="2400" dirty="0">
                <a:latin typeface="Microsoft Uighur" panose="02000000000000000000" pitchFamily="2" charset="-78"/>
                <a:cs typeface="Microsoft Uighur" panose="02000000000000000000" pitchFamily="2" charset="-78"/>
              </a:rPr>
              <a:t>It is a three-dimensional image created by the interference of light beams from a laser or other coherent light source. It appears to be a solid object but is actually a projection of light that gives the illusion of depth and dimensionality. </a:t>
            </a:r>
          </a:p>
          <a:p>
            <a:pPr marL="0" indent="0">
              <a:buNone/>
            </a:pPr>
            <a:r>
              <a:rPr lang="en-US" sz="2400" b="1" dirty="0">
                <a:solidFill>
                  <a:schemeClr val="accent2">
                    <a:lumMod val="75000"/>
                  </a:schemeClr>
                </a:solidFill>
                <a:latin typeface="Microsoft Uighur" panose="02000000000000000000" pitchFamily="2" charset="-78"/>
                <a:cs typeface="Microsoft Uighur" panose="02000000000000000000" pitchFamily="2" charset="-78"/>
              </a:rPr>
              <a:t>Employment: </a:t>
            </a:r>
            <a:r>
              <a:rPr lang="en-US" sz="2400" dirty="0">
                <a:solidFill>
                  <a:schemeClr val="accent2">
                    <a:lumMod val="75000"/>
                  </a:schemeClr>
                </a:solidFill>
                <a:latin typeface="Microsoft Uighur" panose="02000000000000000000" pitchFamily="2" charset="-78"/>
                <a:cs typeface="Microsoft Uighur" panose="02000000000000000000" pitchFamily="2" charset="-78"/>
              </a:rPr>
              <a:t>It can be used to bring complex concepts to life, allowing students to visualize and interact with abstract concepts in a way that is not possible with traditional teaching methods.</a:t>
            </a:r>
          </a:p>
          <a:p>
            <a:pPr marL="0" indent="0">
              <a:buNone/>
            </a:pPr>
            <a:endParaRPr lang="en-US" sz="2400" dirty="0">
              <a:solidFill>
                <a:schemeClr val="accent2">
                  <a:lumMod val="75000"/>
                </a:schemeClr>
              </a:solidFill>
              <a:latin typeface="Microsoft Uighur" panose="02000000000000000000" pitchFamily="2" charset="-78"/>
              <a:cs typeface="Microsoft Uighur" panose="02000000000000000000" pitchFamily="2" charset="-78"/>
            </a:endParaRPr>
          </a:p>
        </p:txBody>
      </p:sp>
      <p:pic>
        <p:nvPicPr>
          <p:cNvPr id="19458" name="Picture 2" descr="Using holograms to train nurses: Pearson and Microsoft launch mixed-reality  curriculum">
            <a:extLst>
              <a:ext uri="{FF2B5EF4-FFF2-40B4-BE49-F238E27FC236}">
                <a16:creationId xmlns:a16="http://schemas.microsoft.com/office/drawing/2014/main" id="{4C8645C6-E655-050A-0DE8-5AD90A3754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44497" y="1138933"/>
            <a:ext cx="7762941" cy="4580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99C3B9-32A7-CD81-E7BA-A2275B52E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125594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838FA-B909-46E6-BE56-F7C40BAEA8F9}"/>
              </a:ext>
            </a:extLst>
          </p:cNvPr>
          <p:cNvSpPr>
            <a:spLocks noGrp="1"/>
          </p:cNvSpPr>
          <p:nvPr>
            <p:ph type="title"/>
          </p:nvPr>
        </p:nvSpPr>
        <p:spPr>
          <a:xfrm>
            <a:off x="630936" y="640080"/>
            <a:ext cx="4818888" cy="1481328"/>
          </a:xfrm>
        </p:spPr>
        <p:txBody>
          <a:bodyPr anchor="b">
            <a:normAutofit/>
          </a:bodyPr>
          <a:lstStyle/>
          <a:p>
            <a:r>
              <a:rPr lang="en-US" sz="5400" b="1" dirty="0"/>
              <a:t>Gamification </a:t>
            </a:r>
            <a:endParaRPr lang="ar-EG" sz="5400" b="1" dirty="0"/>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FAE705-B724-4EDE-B6D0-BF662055CE82}"/>
              </a:ext>
            </a:extLst>
          </p:cNvPr>
          <p:cNvSpPr>
            <a:spLocks noGrp="1"/>
          </p:cNvSpPr>
          <p:nvPr>
            <p:ph idx="1"/>
          </p:nvPr>
        </p:nvSpPr>
        <p:spPr>
          <a:xfrm>
            <a:off x="630936" y="2660904"/>
            <a:ext cx="4425348" cy="3547872"/>
          </a:xfrm>
        </p:spPr>
        <p:txBody>
          <a:bodyPr anchor="t">
            <a:normAutofit lnSpcReduction="10000"/>
          </a:bodyPr>
          <a:lstStyle/>
          <a:p>
            <a:pPr marL="0" indent="0">
              <a:buNone/>
            </a:pPr>
            <a:r>
              <a:rPr lang="en-US" dirty="0">
                <a:latin typeface="Microsoft Uighur" panose="02000000000000000000" pitchFamily="2" charset="-78"/>
                <a:cs typeface="Microsoft Uighur" panose="02000000000000000000" pitchFamily="2" charset="-78"/>
              </a:rPr>
              <a:t>    It is a set of </a:t>
            </a:r>
            <a:r>
              <a:rPr lang="en-US" b="1" dirty="0">
                <a:latin typeface="Microsoft Uighur" panose="02000000000000000000" pitchFamily="2" charset="-78"/>
                <a:cs typeface="Microsoft Uighur" panose="02000000000000000000" pitchFamily="2" charset="-78"/>
              </a:rPr>
              <a:t>competitive</a:t>
            </a:r>
            <a:r>
              <a:rPr lang="en-US" dirty="0">
                <a:latin typeface="Microsoft Uighur" panose="02000000000000000000" pitchFamily="2" charset="-78"/>
                <a:cs typeface="Microsoft Uighur" panose="02000000000000000000" pitchFamily="2" charset="-78"/>
              </a:rPr>
              <a:t> activities and processes to solve problems by applying the characteristics of </a:t>
            </a:r>
            <a:r>
              <a:rPr lang="en-US" b="1" dirty="0">
                <a:latin typeface="Microsoft Uighur" panose="02000000000000000000" pitchFamily="2" charset="-78"/>
                <a:cs typeface="Microsoft Uighur" panose="02000000000000000000" pitchFamily="2" charset="-78"/>
              </a:rPr>
              <a:t>game elements and Mechanics.</a:t>
            </a:r>
            <a:r>
              <a:rPr lang="en-US" dirty="0">
                <a:latin typeface="Microsoft Uighur" panose="02000000000000000000" pitchFamily="2" charset="-78"/>
                <a:cs typeface="Microsoft Uighur" panose="02000000000000000000" pitchFamily="2" charset="-78"/>
              </a:rPr>
              <a:t> Its elements are Points, Badges, Leaderboards, Performance graphs, … etc.</a:t>
            </a:r>
          </a:p>
          <a:p>
            <a:pPr marL="0" indent="0">
              <a:buNone/>
            </a:pPr>
            <a:r>
              <a:rPr lang="en-US"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dirty="0">
                <a:solidFill>
                  <a:schemeClr val="accent2">
                    <a:lumMod val="75000"/>
                  </a:schemeClr>
                </a:solidFill>
                <a:latin typeface="Microsoft Uighur" panose="02000000000000000000" pitchFamily="2" charset="-78"/>
                <a:cs typeface="Microsoft Uighur" panose="02000000000000000000" pitchFamily="2" charset="-78"/>
              </a:rPr>
              <a:t>: It can be used to create an atmosphere of competition between students based on motivation. </a:t>
            </a:r>
          </a:p>
        </p:txBody>
      </p:sp>
      <p:pic>
        <p:nvPicPr>
          <p:cNvPr id="5" name="Picture 2" descr="Comprendre la gamification en 5 questionsUnderstanding Gamification Through  5 Questions">
            <a:extLst>
              <a:ext uri="{FF2B5EF4-FFF2-40B4-BE49-F238E27FC236}">
                <a16:creationId xmlns:a16="http://schemas.microsoft.com/office/drawing/2014/main" id="{7E9BDD39-F90F-4E90-885D-CF5CFD3500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0" t="-635" r="29666" b="4504"/>
          <a:stretch/>
        </p:blipFill>
        <p:spPr bwMode="auto">
          <a:xfrm>
            <a:off x="5304182" y="1560687"/>
            <a:ext cx="6639920" cy="37113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64B236-B2AD-73A2-1746-19F3915716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707741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8" name="Rectangle 1639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838FA-B909-46E6-BE56-F7C40BAEA8F9}"/>
              </a:ext>
            </a:extLst>
          </p:cNvPr>
          <p:cNvSpPr>
            <a:spLocks noGrp="1"/>
          </p:cNvSpPr>
          <p:nvPr>
            <p:ph type="title"/>
          </p:nvPr>
        </p:nvSpPr>
        <p:spPr>
          <a:xfrm>
            <a:off x="630936" y="640080"/>
            <a:ext cx="4068386" cy="1481328"/>
          </a:xfrm>
        </p:spPr>
        <p:txBody>
          <a:bodyPr anchor="b">
            <a:normAutofit/>
          </a:bodyPr>
          <a:lstStyle/>
          <a:p>
            <a:r>
              <a:rPr lang="en-US" sz="5000" b="1" dirty="0"/>
              <a:t>Internet of Things IoT </a:t>
            </a:r>
            <a:endParaRPr lang="ar-EG" sz="5000" b="1" dirty="0"/>
          </a:p>
        </p:txBody>
      </p:sp>
      <p:sp>
        <p:nvSpPr>
          <p:cNvPr id="1640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FAE705-B724-4EDE-B6D0-BF662055CE82}"/>
              </a:ext>
            </a:extLst>
          </p:cNvPr>
          <p:cNvSpPr>
            <a:spLocks noGrp="1"/>
          </p:cNvSpPr>
          <p:nvPr>
            <p:ph idx="1"/>
          </p:nvPr>
        </p:nvSpPr>
        <p:spPr>
          <a:xfrm>
            <a:off x="630937" y="2660904"/>
            <a:ext cx="3590544" cy="3547872"/>
          </a:xfrm>
        </p:spPr>
        <p:txBody>
          <a:bodyPr anchor="t">
            <a:normAutofit/>
          </a:bodyPr>
          <a:lstStyle/>
          <a:p>
            <a:pPr marL="0" indent="0">
              <a:buNone/>
            </a:pPr>
            <a:r>
              <a:rPr lang="en-US" sz="2400" dirty="0">
                <a:latin typeface="Microsoft Uighur" panose="02000000000000000000" pitchFamily="2" charset="-78"/>
                <a:cs typeface="Microsoft Uighur" panose="02000000000000000000" pitchFamily="2" charset="-78"/>
              </a:rPr>
              <a:t>It is a network of devices that are connected to the internet and can communicate with each other. The IoT has the potential to transform education by providing new ways for students to learn and teachers to teach.</a:t>
            </a:r>
          </a:p>
          <a:p>
            <a:pPr marL="0" indent="0">
              <a:buNone/>
            </a:pPr>
            <a:r>
              <a:rPr lang="en-US" sz="2400" dirty="0">
                <a:solidFill>
                  <a:schemeClr val="accent2">
                    <a:lumMod val="75000"/>
                  </a:schemeClr>
                </a:solidFill>
                <a:latin typeface="Microsoft Uighur" panose="02000000000000000000" pitchFamily="2" charset="-78"/>
                <a:cs typeface="Microsoft Uighur" panose="02000000000000000000" pitchFamily="2" charset="-78"/>
              </a:rPr>
              <a:t> </a:t>
            </a:r>
            <a:r>
              <a:rPr lang="en-US" sz="2400"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sz="2400" dirty="0">
                <a:solidFill>
                  <a:schemeClr val="accent2">
                    <a:lumMod val="75000"/>
                  </a:schemeClr>
                </a:solidFill>
                <a:latin typeface="Microsoft Uighur" panose="02000000000000000000" pitchFamily="2" charset="-78"/>
                <a:cs typeface="Microsoft Uighur" panose="02000000000000000000" pitchFamily="2" charset="-78"/>
              </a:rPr>
              <a:t>: It can be used in: Smart classrooms, Personalized learning, Remote learning, Safety and security. </a:t>
            </a:r>
          </a:p>
        </p:txBody>
      </p:sp>
      <p:grpSp>
        <p:nvGrpSpPr>
          <p:cNvPr id="10" name="Group 9">
            <a:extLst>
              <a:ext uri="{FF2B5EF4-FFF2-40B4-BE49-F238E27FC236}">
                <a16:creationId xmlns:a16="http://schemas.microsoft.com/office/drawing/2014/main" id="{3C37A161-080A-91C1-DFE9-A5BA305A1D9C}"/>
              </a:ext>
            </a:extLst>
          </p:cNvPr>
          <p:cNvGrpSpPr/>
          <p:nvPr/>
        </p:nvGrpSpPr>
        <p:grpSpPr>
          <a:xfrm>
            <a:off x="4541651" y="1394842"/>
            <a:ext cx="7233900" cy="4068315"/>
            <a:chOff x="4541651" y="1394842"/>
            <a:chExt cx="7233900" cy="4068315"/>
          </a:xfrm>
        </p:grpSpPr>
        <p:pic>
          <p:nvPicPr>
            <p:cNvPr id="8" name="Picture 2" descr="Archivo de Stephen Hawking irá a museo; incluye sus sillas de ruedas y  guiones para 'The Simpsons' | Gente | Entretenimiento | El Universo">
              <a:extLst>
                <a:ext uri="{FF2B5EF4-FFF2-40B4-BE49-F238E27FC236}">
                  <a16:creationId xmlns:a16="http://schemas.microsoft.com/office/drawing/2014/main" id="{7726B1DA-4E8B-3FAB-55A2-42E22C9CFB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52" b="2894"/>
            <a:stretch/>
          </p:blipFill>
          <p:spPr bwMode="auto">
            <a:xfrm>
              <a:off x="4541651" y="1394842"/>
              <a:ext cx="7233900" cy="40683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CE10E0-6BB9-5FAF-9188-87F0C8EDF8B6}"/>
                </a:ext>
              </a:extLst>
            </p:cNvPr>
            <p:cNvSpPr txBox="1"/>
            <p:nvPr/>
          </p:nvSpPr>
          <p:spPr>
            <a:xfrm>
              <a:off x="4541651" y="5013020"/>
              <a:ext cx="2645680" cy="369332"/>
            </a:xfrm>
            <a:prstGeom prst="rect">
              <a:avLst/>
            </a:prstGeom>
            <a:noFill/>
          </p:spPr>
          <p:txBody>
            <a:bodyPr wrap="square">
              <a:spAutoFit/>
            </a:bodyPr>
            <a:lstStyle/>
            <a:p>
              <a:pPr algn="l"/>
              <a:r>
                <a:rPr lang="en-US" b="1" i="0" dirty="0">
                  <a:solidFill>
                    <a:schemeClr val="bg1"/>
                  </a:solidFill>
                  <a:effectLst/>
                  <a:latin typeface="Merriweather" panose="020B0604020202020204" pitchFamily="2" charset="0"/>
                </a:rPr>
                <a:t>Stephen Hawking</a:t>
              </a:r>
            </a:p>
          </p:txBody>
        </p:sp>
      </p:grpSp>
      <p:pic>
        <p:nvPicPr>
          <p:cNvPr id="4" name="Picture 3">
            <a:extLst>
              <a:ext uri="{FF2B5EF4-FFF2-40B4-BE49-F238E27FC236}">
                <a16:creationId xmlns:a16="http://schemas.microsoft.com/office/drawing/2014/main" id="{1F4DAF70-5CA6-1DE6-5034-1C8B00C86D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05492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11" name="Rectangle 205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838FA-B909-46E6-BE56-F7C40BAEA8F9}"/>
              </a:ext>
            </a:extLst>
          </p:cNvPr>
          <p:cNvSpPr>
            <a:spLocks noGrp="1"/>
          </p:cNvSpPr>
          <p:nvPr>
            <p:ph type="title"/>
          </p:nvPr>
        </p:nvSpPr>
        <p:spPr>
          <a:xfrm>
            <a:off x="630936" y="639520"/>
            <a:ext cx="3429000" cy="1719072"/>
          </a:xfrm>
        </p:spPr>
        <p:txBody>
          <a:bodyPr anchor="b">
            <a:normAutofit/>
          </a:bodyPr>
          <a:lstStyle/>
          <a:p>
            <a:r>
              <a:rPr lang="en-US" sz="5000" b="1"/>
              <a:t>Internet of Behavior IoB </a:t>
            </a:r>
            <a:endParaRPr lang="ar-EG" sz="5000" b="1"/>
          </a:p>
        </p:txBody>
      </p:sp>
      <p:sp>
        <p:nvSpPr>
          <p:cNvPr id="205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FAE705-B724-4EDE-B6D0-BF662055CE82}"/>
              </a:ext>
            </a:extLst>
          </p:cNvPr>
          <p:cNvSpPr>
            <a:spLocks noGrp="1"/>
          </p:cNvSpPr>
          <p:nvPr>
            <p:ph idx="1"/>
          </p:nvPr>
        </p:nvSpPr>
        <p:spPr>
          <a:xfrm>
            <a:off x="630936" y="2807208"/>
            <a:ext cx="3429000" cy="4050792"/>
          </a:xfrm>
        </p:spPr>
        <p:txBody>
          <a:bodyPr anchor="t">
            <a:normAutofit fontScale="92500" lnSpcReduction="20000"/>
          </a:bodyPr>
          <a:lstStyle/>
          <a:p>
            <a:pPr marL="0" indent="0">
              <a:buNone/>
            </a:pPr>
            <a:r>
              <a:rPr lang="en-US" sz="2400" dirty="0">
                <a:latin typeface="Microsoft Uighur" panose="02000000000000000000" pitchFamily="2" charset="-78"/>
                <a:cs typeface="Microsoft Uighur" panose="02000000000000000000" pitchFamily="2" charset="-78"/>
              </a:rPr>
              <a:t>It is a concept that involves the use of data from various sources, such as </a:t>
            </a:r>
            <a:r>
              <a:rPr lang="en-US" sz="2400" dirty="0">
                <a:solidFill>
                  <a:srgbClr val="FF0000"/>
                </a:solidFill>
                <a:latin typeface="Microsoft Uighur" panose="02000000000000000000" pitchFamily="2" charset="-78"/>
                <a:cs typeface="Microsoft Uighur" panose="02000000000000000000" pitchFamily="2" charset="-78"/>
              </a:rPr>
              <a:t>sensors and wearable devices</a:t>
            </a:r>
            <a:r>
              <a:rPr lang="en-US" sz="2400" dirty="0">
                <a:latin typeface="Microsoft Uighur" panose="02000000000000000000" pitchFamily="2" charset="-78"/>
                <a:cs typeface="Microsoft Uighur" panose="02000000000000000000" pitchFamily="2" charset="-78"/>
              </a:rPr>
              <a:t>, to understand and influence human behavior. In education, </a:t>
            </a:r>
            <a:r>
              <a:rPr lang="en-US" sz="2400" dirty="0" err="1">
                <a:latin typeface="Microsoft Uighur" panose="02000000000000000000" pitchFamily="2" charset="-78"/>
                <a:cs typeface="Microsoft Uighur" panose="02000000000000000000" pitchFamily="2" charset="-78"/>
              </a:rPr>
              <a:t>IoB</a:t>
            </a:r>
            <a:r>
              <a:rPr lang="en-US" sz="2400" dirty="0">
                <a:latin typeface="Microsoft Uighur" panose="02000000000000000000" pitchFamily="2" charset="-78"/>
                <a:cs typeface="Microsoft Uighur" panose="02000000000000000000" pitchFamily="2" charset="-78"/>
              </a:rPr>
              <a:t> can be used to track student behavior and provide personalized recommendations based on their habits and preferences. </a:t>
            </a:r>
          </a:p>
          <a:p>
            <a:pPr marL="0" indent="0">
              <a:buNone/>
            </a:pPr>
            <a:r>
              <a:rPr lang="en-US" sz="2400" b="1" dirty="0">
                <a:solidFill>
                  <a:schemeClr val="accent2">
                    <a:lumMod val="75000"/>
                  </a:schemeClr>
                </a:solidFill>
                <a:latin typeface="Microsoft Uighur" panose="02000000000000000000" pitchFamily="2" charset="-78"/>
                <a:cs typeface="Microsoft Uighur" panose="02000000000000000000" pitchFamily="2" charset="-78"/>
              </a:rPr>
              <a:t>Employment</a:t>
            </a:r>
            <a:r>
              <a:rPr lang="en-US" sz="2400" dirty="0">
                <a:solidFill>
                  <a:schemeClr val="accent2">
                    <a:lumMod val="75000"/>
                  </a:schemeClr>
                </a:solidFill>
                <a:latin typeface="Microsoft Uighur" panose="02000000000000000000" pitchFamily="2" charset="-78"/>
                <a:cs typeface="Microsoft Uighur" panose="02000000000000000000" pitchFamily="2" charset="-78"/>
              </a:rPr>
              <a:t>: It can be used to track a student's study habits and suggest resources or study materials that align with their learning style. It can also monitor attendance and engagement in class and provide feedback to teachers on how to improve student engagement.</a:t>
            </a:r>
          </a:p>
        </p:txBody>
      </p:sp>
      <p:pic>
        <p:nvPicPr>
          <p:cNvPr id="4" name="Picture 2">
            <a:extLst>
              <a:ext uri="{FF2B5EF4-FFF2-40B4-BE49-F238E27FC236}">
                <a16:creationId xmlns:a16="http://schemas.microsoft.com/office/drawing/2014/main" id="{B0197E85-BA87-971B-FF30-BFABCC8B7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4290789" y="1226258"/>
            <a:ext cx="7831920" cy="4405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7E7E10-859E-06A5-6E3E-01514238B3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695476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7" name="Rectangle 1435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838FA-B909-46E6-BE56-F7C40BAEA8F9}"/>
              </a:ext>
            </a:extLst>
          </p:cNvPr>
          <p:cNvSpPr>
            <a:spLocks noGrp="1"/>
          </p:cNvSpPr>
          <p:nvPr>
            <p:ph type="title"/>
          </p:nvPr>
        </p:nvSpPr>
        <p:spPr>
          <a:xfrm>
            <a:off x="630936" y="639520"/>
            <a:ext cx="3429000" cy="1719072"/>
          </a:xfrm>
        </p:spPr>
        <p:txBody>
          <a:bodyPr anchor="b">
            <a:normAutofit/>
          </a:bodyPr>
          <a:lstStyle/>
          <a:p>
            <a:r>
              <a:rPr lang="en-US" sz="5400" b="1" dirty="0"/>
              <a:t>Metaverse </a:t>
            </a:r>
            <a:endParaRPr lang="ar-EG" sz="5400" b="1" dirty="0"/>
          </a:p>
        </p:txBody>
      </p:sp>
      <p:sp>
        <p:nvSpPr>
          <p:cNvPr id="1435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FAE705-B724-4EDE-B6D0-BF662055CE82}"/>
              </a:ext>
            </a:extLst>
          </p:cNvPr>
          <p:cNvSpPr>
            <a:spLocks noGrp="1"/>
          </p:cNvSpPr>
          <p:nvPr>
            <p:ph idx="1"/>
          </p:nvPr>
        </p:nvSpPr>
        <p:spPr>
          <a:xfrm>
            <a:off x="630936" y="2807208"/>
            <a:ext cx="3429000" cy="3410712"/>
          </a:xfrm>
        </p:spPr>
        <p:txBody>
          <a:bodyPr anchor="t">
            <a:normAutofit/>
          </a:bodyPr>
          <a:lstStyle/>
          <a:p>
            <a:pPr marL="0" indent="0">
              <a:buNone/>
            </a:pPr>
            <a:r>
              <a:rPr lang="en-US" sz="2200" dirty="0">
                <a:latin typeface="Microsoft Uighur" panose="02000000000000000000" pitchFamily="2" charset="-78"/>
                <a:cs typeface="Microsoft Uighur" panose="02000000000000000000" pitchFamily="2" charset="-78"/>
              </a:rPr>
              <a:t>    It is a virtual reality platform that allows users to create and share their own interactive 3D experiences. </a:t>
            </a:r>
          </a:p>
          <a:p>
            <a:pPr marL="0" indent="0">
              <a:buNone/>
            </a:pPr>
            <a:r>
              <a:rPr lang="en-US" sz="2200" b="1" dirty="0">
                <a:solidFill>
                  <a:schemeClr val="accent2">
                    <a:lumMod val="75000"/>
                  </a:schemeClr>
                </a:solidFill>
                <a:latin typeface="Microsoft Uighur" panose="02000000000000000000" pitchFamily="2" charset="-78"/>
                <a:cs typeface="Microsoft Uighur" panose="02000000000000000000" pitchFamily="2" charset="-78"/>
              </a:rPr>
              <a:t>Employment: </a:t>
            </a:r>
            <a:r>
              <a:rPr lang="en-US" sz="2200" dirty="0">
                <a:solidFill>
                  <a:schemeClr val="accent2">
                    <a:lumMod val="75000"/>
                  </a:schemeClr>
                </a:solidFill>
                <a:latin typeface="Microsoft Uighur" panose="02000000000000000000" pitchFamily="2" charset="-78"/>
                <a:cs typeface="Microsoft Uighur" panose="02000000000000000000" pitchFamily="2" charset="-78"/>
              </a:rPr>
              <a:t>Schools can identify the areas where Metaverse can be used to improve learning outcomes and student engagement. This could include virtual field trips, interactive lessons, or collaborative projects.</a:t>
            </a:r>
          </a:p>
        </p:txBody>
      </p:sp>
      <p:pic>
        <p:nvPicPr>
          <p:cNvPr id="6" name="Picture 5" descr="A group of people sitting at a table&#10;&#10;Description automatically generated with low confidence">
            <a:extLst>
              <a:ext uri="{FF2B5EF4-FFF2-40B4-BE49-F238E27FC236}">
                <a16:creationId xmlns:a16="http://schemas.microsoft.com/office/drawing/2014/main" id="{D18E6948-8197-070D-57A7-2088653C3FA9}"/>
              </a:ext>
            </a:extLst>
          </p:cNvPr>
          <p:cNvPicPr>
            <a:picLocks noChangeAspect="1"/>
          </p:cNvPicPr>
          <p:nvPr/>
        </p:nvPicPr>
        <p:blipFill>
          <a:blip r:embed="rId2"/>
          <a:stretch>
            <a:fillRect/>
          </a:stretch>
        </p:blipFill>
        <p:spPr>
          <a:xfrm>
            <a:off x="4107512" y="1264783"/>
            <a:ext cx="7978680" cy="4328434"/>
          </a:xfrm>
          <a:prstGeom prst="rect">
            <a:avLst/>
          </a:prstGeom>
        </p:spPr>
      </p:pic>
      <p:pic>
        <p:nvPicPr>
          <p:cNvPr id="7" name="Picture 6" descr="Activity Word Images – Browse 77,529 Stock Photos, Vectors, and Video |  Adobe Stock">
            <a:extLst>
              <a:ext uri="{FF2B5EF4-FFF2-40B4-BE49-F238E27FC236}">
                <a16:creationId xmlns:a16="http://schemas.microsoft.com/office/drawing/2014/main" id="{988666B8-E795-9EAF-FA28-4A4450A298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45427" y="0"/>
            <a:ext cx="946573" cy="9465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CCDCEBE-027A-8358-0662-FAC21F3484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711796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ising trend of Metaverse in education: challenges, opportunities, and  ethical considerations [PeerJ]">
            <a:extLst>
              <a:ext uri="{FF2B5EF4-FFF2-40B4-BE49-F238E27FC236}">
                <a16:creationId xmlns:a16="http://schemas.microsoft.com/office/drawing/2014/main" id="{5BEEA0A4-A905-4B94-8C03-3C8A46ACB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182" y="137652"/>
            <a:ext cx="9039636" cy="652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3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6" name="Rectangle 1332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C1651-3B63-7B18-BEDD-271CC73D5404}"/>
              </a:ext>
            </a:extLst>
          </p:cNvPr>
          <p:cNvSpPr txBox="1"/>
          <p:nvPr/>
        </p:nvSpPr>
        <p:spPr>
          <a:xfrm>
            <a:off x="630936" y="639520"/>
            <a:ext cx="3429000" cy="1719072"/>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5400" b="1" dirty="0">
                <a:latin typeface="+mj-lt"/>
                <a:ea typeface="+mj-ea"/>
                <a:cs typeface="+mj-cs"/>
              </a:rPr>
              <a:t>Artificial Intelligence (AI)</a:t>
            </a:r>
          </a:p>
        </p:txBody>
      </p:sp>
      <p:sp>
        <p:nvSpPr>
          <p:cNvPr id="1332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CB4F12-A8BD-78D4-5DFB-D93134087A79}"/>
              </a:ext>
            </a:extLst>
          </p:cNvPr>
          <p:cNvSpPr txBox="1"/>
          <p:nvPr/>
        </p:nvSpPr>
        <p:spPr>
          <a:xfrm>
            <a:off x="630936" y="2807208"/>
            <a:ext cx="3674846" cy="3667900"/>
          </a:xfrm>
          <a:prstGeom prst="rect">
            <a:avLst/>
          </a:prstGeom>
        </p:spPr>
        <p:txBody>
          <a:bodyPr vert="horz" lIns="91440" tIns="45720" rIns="91440" bIns="45720" rtlCol="0" anchor="t">
            <a:normAutofit fontScale="92500" lnSpcReduction="10000"/>
          </a:bodyPr>
          <a:lstStyle/>
          <a:p>
            <a:pPr>
              <a:lnSpc>
                <a:spcPct val="90000"/>
              </a:lnSpc>
            </a:pPr>
            <a:r>
              <a:rPr lang="en-US" sz="2000" dirty="0"/>
              <a:t>It </a:t>
            </a:r>
            <a:r>
              <a:rPr lang="en-US" sz="2800" dirty="0">
                <a:latin typeface="Microsoft Uighur" panose="02000000000000000000" pitchFamily="2" charset="-78"/>
                <a:cs typeface="Microsoft Uighur" panose="02000000000000000000" pitchFamily="2" charset="-78"/>
              </a:rPr>
              <a:t>is very well regarded as one of the most discussed technology trends in the world. Due to its smart approach towards various systems, the world has come to trust its technology in its development. </a:t>
            </a:r>
          </a:p>
          <a:p>
            <a:pPr marR="0">
              <a:lnSpc>
                <a:spcPct val="90000"/>
              </a:lnSpc>
              <a:spcBef>
                <a:spcPts val="0"/>
              </a:spcBef>
              <a:spcAft>
                <a:spcPts val="900"/>
              </a:spcAft>
            </a:pPr>
            <a:r>
              <a:rPr lang="en-US" sz="2800" dirty="0">
                <a:solidFill>
                  <a:schemeClr val="accent2">
                    <a:lumMod val="75000"/>
                  </a:schemeClr>
                </a:solidFill>
                <a:latin typeface="Microsoft Uighur" panose="02000000000000000000" pitchFamily="2" charset="-78"/>
                <a:cs typeface="Microsoft Uighur" panose="02000000000000000000" pitchFamily="2" charset="-78"/>
              </a:rPr>
              <a:t>Employment: Its existence has helped the world evolve, and luckily by 2023, education is set to experience more levels of evolution from it.</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pic>
        <p:nvPicPr>
          <p:cNvPr id="13314" name="Picture 2" descr="How schools around the world are preparing children for jobs of the future">
            <a:extLst>
              <a:ext uri="{FF2B5EF4-FFF2-40B4-BE49-F238E27FC236}">
                <a16:creationId xmlns:a16="http://schemas.microsoft.com/office/drawing/2014/main" id="{E855C0FA-0B46-EEC5-4593-1980720FBB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133513"/>
            <a:ext cx="6903720" cy="4590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37A647A-E1DC-319C-65D9-80E4B5C5DB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4046249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descr="The Drawbacks of ChatGPT for Production Conversational AI Systems">
            <a:extLst>
              <a:ext uri="{FF2B5EF4-FFF2-40B4-BE49-F238E27FC236}">
                <a16:creationId xmlns:a16="http://schemas.microsoft.com/office/drawing/2014/main" id="{E6AF5591-D45D-D72A-ECC8-1FA50D57D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4" t="2370" r="25901" b="1"/>
          <a:stretch/>
        </p:blipFill>
        <p:spPr bwMode="auto">
          <a:xfrm>
            <a:off x="3525176"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05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38EE569-A9FC-B418-D83A-70F3B6209FCE}"/>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err="1">
                <a:latin typeface="+mj-lt"/>
                <a:ea typeface="+mj-ea"/>
                <a:cs typeface="+mj-cs"/>
              </a:rPr>
              <a:t>ChatGPT</a:t>
            </a:r>
            <a:endParaRPr lang="en-US" sz="4000" b="1" dirty="0">
              <a:latin typeface="+mj-lt"/>
              <a:ea typeface="+mj-ea"/>
              <a:cs typeface="+mj-cs"/>
            </a:endParaRPr>
          </a:p>
        </p:txBody>
      </p:sp>
      <p:sp>
        <p:nvSpPr>
          <p:cNvPr id="1056" name="Rectangle 105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8" name="Rectangle 105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0" name="TextBox 2">
            <a:extLst>
              <a:ext uri="{FF2B5EF4-FFF2-40B4-BE49-F238E27FC236}">
                <a16:creationId xmlns:a16="http://schemas.microsoft.com/office/drawing/2014/main" id="{0D8E8A4F-7E64-6D63-2518-7CFE74D7106A}"/>
              </a:ext>
            </a:extLst>
          </p:cNvPr>
          <p:cNvSpPr txBox="1"/>
          <p:nvPr/>
        </p:nvSpPr>
        <p:spPr>
          <a:xfrm>
            <a:off x="371093" y="2452624"/>
            <a:ext cx="6169666" cy="4405366"/>
          </a:xfrm>
          <a:prstGeom prst="rect">
            <a:avLst/>
          </a:prstGeom>
        </p:spPr>
        <p:txBody>
          <a:bodyPr vert="horz" lIns="91440" tIns="45720" rIns="91440" bIns="45720" rtlCol="0" anchor="t">
            <a:normAutofit fontScale="92500"/>
          </a:bodyPr>
          <a:lstStyle/>
          <a:p>
            <a:pPr>
              <a:lnSpc>
                <a:spcPct val="90000"/>
              </a:lnSpc>
              <a:spcAft>
                <a:spcPts val="600"/>
              </a:spcAft>
            </a:pPr>
            <a:r>
              <a:rPr lang="en-US" sz="3200" dirty="0">
                <a:latin typeface="Microsoft Uighur" panose="02000000000000000000" pitchFamily="2" charset="-78"/>
                <a:cs typeface="Microsoft Uighur" panose="02000000000000000000" pitchFamily="2" charset="-78"/>
              </a:rPr>
              <a:t>Recently developed by </a:t>
            </a:r>
            <a:r>
              <a:rPr lang="en-US" sz="3200" dirty="0" err="1">
                <a:latin typeface="Microsoft Uighur" panose="02000000000000000000" pitchFamily="2" charset="-78"/>
                <a:cs typeface="Microsoft Uighur" panose="02000000000000000000" pitchFamily="2" charset="-78"/>
              </a:rPr>
              <a:t>OpenAI</a:t>
            </a:r>
            <a:r>
              <a:rPr lang="en-US" sz="3200" dirty="0">
                <a:latin typeface="Microsoft Uighur" panose="02000000000000000000" pitchFamily="2" charset="-78"/>
                <a:cs typeface="Microsoft Uighur" panose="02000000000000000000" pitchFamily="2" charset="-78"/>
              </a:rPr>
              <a:t>, </a:t>
            </a:r>
            <a:r>
              <a:rPr lang="en-US" sz="3200" dirty="0" err="1">
                <a:latin typeface="Microsoft Uighur" panose="02000000000000000000" pitchFamily="2" charset="-78"/>
                <a:cs typeface="Microsoft Uighur" panose="02000000000000000000" pitchFamily="2" charset="-78"/>
              </a:rPr>
              <a:t>ChatGPT</a:t>
            </a:r>
            <a:r>
              <a:rPr lang="en-US" sz="3200" dirty="0">
                <a:latin typeface="Microsoft Uighur" panose="02000000000000000000" pitchFamily="2" charset="-78"/>
                <a:cs typeface="Microsoft Uighur" panose="02000000000000000000" pitchFamily="2" charset="-78"/>
              </a:rPr>
              <a:t> is a state-of-the-art chatbot that has been trained in multiple languages using advanced deep learning techniques. Its sophisticated technology enables it to comprehensively understand text and effectively respond to a wide range of inquiries. The software has numerous potential applications across a variety of industries.</a:t>
            </a:r>
            <a:endParaRPr lang="ar-EG" sz="3200" dirty="0">
              <a:latin typeface="Microsoft Uighur" panose="02000000000000000000" pitchFamily="2" charset="-78"/>
              <a:cs typeface="Microsoft Uighur" panose="02000000000000000000" pitchFamily="2" charset="-78"/>
            </a:endParaRPr>
          </a:p>
          <a:p>
            <a:pPr>
              <a:lnSpc>
                <a:spcPct val="90000"/>
              </a:lnSpc>
              <a:spcAft>
                <a:spcPts val="600"/>
              </a:spcAft>
            </a:pPr>
            <a:r>
              <a:rPr lang="en-US" sz="3200" b="1" u="sng" dirty="0">
                <a:solidFill>
                  <a:schemeClr val="accent2">
                    <a:lumMod val="75000"/>
                  </a:schemeClr>
                </a:solidFill>
                <a:latin typeface="Microsoft Uighur" panose="02000000000000000000" pitchFamily="2" charset="-78"/>
                <a:cs typeface="Microsoft Uighur" panose="02000000000000000000" pitchFamily="2" charset="-78"/>
              </a:rPr>
              <a:t>Including</a:t>
            </a:r>
            <a:r>
              <a:rPr lang="en-US" sz="3200" dirty="0">
                <a:solidFill>
                  <a:schemeClr val="accent2">
                    <a:lumMod val="75000"/>
                  </a:schemeClr>
                </a:solidFill>
                <a:latin typeface="Microsoft Uighur" panose="02000000000000000000" pitchFamily="2" charset="-78"/>
                <a:cs typeface="Microsoft Uighur" panose="02000000000000000000" pitchFamily="2" charset="-78"/>
              </a:rPr>
              <a:t>: Learning and Teaching, Consulting and Technical Support, Translation, Time Planning and Task Management, Marketing and Advertising, </a:t>
            </a:r>
          </a:p>
        </p:txBody>
      </p:sp>
    </p:spTree>
    <p:extLst>
      <p:ext uri="{BB962C8B-B14F-4D97-AF65-F5344CB8AC3E}">
        <p14:creationId xmlns:p14="http://schemas.microsoft.com/office/powerpoint/2010/main" val="3511291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B6B0F5-4155-673D-E9E3-EC8C293660B1}"/>
              </a:ext>
            </a:extLst>
          </p:cNvPr>
          <p:cNvSpPr txBox="1"/>
          <p:nvPr/>
        </p:nvSpPr>
        <p:spPr>
          <a:xfrm>
            <a:off x="432319" y="417876"/>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dirty="0">
                <a:solidFill>
                  <a:schemeClr val="tx1"/>
                </a:solidFill>
                <a:latin typeface="+mj-lt"/>
                <a:ea typeface="+mj-ea"/>
                <a:cs typeface="+mj-cs"/>
              </a:rPr>
              <a:t>GPT-3 </a:t>
            </a:r>
          </a:p>
          <a:p>
            <a:pPr>
              <a:lnSpc>
                <a:spcPct val="90000"/>
              </a:lnSpc>
              <a:spcBef>
                <a:spcPct val="0"/>
              </a:spcBef>
              <a:spcAft>
                <a:spcPts val="600"/>
              </a:spcAft>
            </a:pPr>
            <a:r>
              <a:rPr lang="en-US" sz="5400" b="1" kern="1200" dirty="0">
                <a:solidFill>
                  <a:srgbClr val="FF0000"/>
                </a:solidFill>
                <a:latin typeface="+mj-lt"/>
                <a:ea typeface="+mj-ea"/>
                <a:cs typeface="+mj-cs"/>
              </a:rPr>
              <a:t>Vs</a:t>
            </a:r>
          </a:p>
          <a:p>
            <a:pPr>
              <a:lnSpc>
                <a:spcPct val="90000"/>
              </a:lnSpc>
              <a:spcBef>
                <a:spcPct val="0"/>
              </a:spcBef>
              <a:spcAft>
                <a:spcPts val="600"/>
              </a:spcAft>
            </a:pPr>
            <a:r>
              <a:rPr lang="en-US" sz="5400" b="1" kern="1200" dirty="0">
                <a:solidFill>
                  <a:schemeClr val="tx1"/>
                </a:solidFill>
                <a:latin typeface="+mj-lt"/>
                <a:ea typeface="+mj-ea"/>
                <a:cs typeface="+mj-cs"/>
              </a:rPr>
              <a:t>GPT-4</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85FBD0-F6FB-0945-7319-39F22604CD38}"/>
              </a:ext>
            </a:extLst>
          </p:cNvPr>
          <p:cNvPicPr>
            <a:picLocks noChangeAspect="1"/>
          </p:cNvPicPr>
          <p:nvPr/>
        </p:nvPicPr>
        <p:blipFill>
          <a:blip r:embed="rId2"/>
          <a:stretch>
            <a:fillRect/>
          </a:stretch>
        </p:blipFill>
        <p:spPr>
          <a:xfrm>
            <a:off x="4109884" y="187796"/>
            <a:ext cx="7851197" cy="6450354"/>
          </a:xfrm>
          <a:prstGeom prst="rect">
            <a:avLst/>
          </a:prstGeom>
        </p:spPr>
      </p:pic>
      <p:sp>
        <p:nvSpPr>
          <p:cNvPr id="7" name="TextBox 6">
            <a:extLst>
              <a:ext uri="{FF2B5EF4-FFF2-40B4-BE49-F238E27FC236}">
                <a16:creationId xmlns:a16="http://schemas.microsoft.com/office/drawing/2014/main" id="{687E00BA-EFD2-A57B-72F3-F77970230249}"/>
              </a:ext>
            </a:extLst>
          </p:cNvPr>
          <p:cNvSpPr txBox="1"/>
          <p:nvPr/>
        </p:nvSpPr>
        <p:spPr>
          <a:xfrm>
            <a:off x="849596" y="4845430"/>
            <a:ext cx="6097554" cy="1477328"/>
          </a:xfrm>
          <a:prstGeom prst="rect">
            <a:avLst/>
          </a:prstGeom>
          <a:noFill/>
        </p:spPr>
        <p:txBody>
          <a:bodyPr wrap="square">
            <a:spAutoFit/>
          </a:bodyPr>
          <a:lstStyle/>
          <a:p>
            <a:pPr algn="l" rtl="0" fontAlgn="ctr"/>
            <a:r>
              <a:rPr lang="en-US" b="0" i="0" dirty="0">
                <a:solidFill>
                  <a:srgbClr val="000000"/>
                </a:solidFill>
                <a:effectLst/>
                <a:latin typeface="Roboto" panose="02000000000000000000" pitchFamily="2" charset="0"/>
              </a:rPr>
              <a:t>30/11/2022</a:t>
            </a:r>
          </a:p>
          <a:p>
            <a:pPr algn="l" rtl="0" fontAlgn="ctr"/>
            <a:r>
              <a:rPr lang="en-US" dirty="0">
                <a:solidFill>
                  <a:srgbClr val="000000"/>
                </a:solidFill>
                <a:latin typeface="Roboto" panose="02000000000000000000" pitchFamily="2" charset="0"/>
              </a:rPr>
              <a:t>14/3/2023</a:t>
            </a:r>
          </a:p>
          <a:p>
            <a:pPr algn="l" rtl="0" fontAlgn="ctr"/>
            <a:endParaRPr lang="en-US" b="0" i="0" dirty="0">
              <a:solidFill>
                <a:srgbClr val="000000"/>
              </a:solidFill>
              <a:effectLst/>
              <a:latin typeface="Roboto" panose="02000000000000000000" pitchFamily="2" charset="0"/>
            </a:endParaRPr>
          </a:p>
          <a:p>
            <a:br>
              <a:rPr lang="en-US" b="0" i="0" dirty="0">
                <a:solidFill>
                  <a:srgbClr val="000000"/>
                </a:solidFill>
                <a:effectLst/>
                <a:latin typeface="Roboto" panose="02000000000000000000" pitchFamily="2" charset="0"/>
              </a:rPr>
            </a:br>
            <a:endParaRPr lang="en-US" dirty="0"/>
          </a:p>
        </p:txBody>
      </p:sp>
      <p:sp>
        <p:nvSpPr>
          <p:cNvPr id="9" name="TextBox 8">
            <a:extLst>
              <a:ext uri="{FF2B5EF4-FFF2-40B4-BE49-F238E27FC236}">
                <a16:creationId xmlns:a16="http://schemas.microsoft.com/office/drawing/2014/main" id="{7896ABFA-D8A4-147F-3894-42D51385F9A3}"/>
              </a:ext>
            </a:extLst>
          </p:cNvPr>
          <p:cNvSpPr txBox="1"/>
          <p:nvPr/>
        </p:nvSpPr>
        <p:spPr>
          <a:xfrm>
            <a:off x="74520" y="5936275"/>
            <a:ext cx="6097554" cy="923330"/>
          </a:xfrm>
          <a:prstGeom prst="rect">
            <a:avLst/>
          </a:prstGeom>
          <a:noFill/>
        </p:spPr>
        <p:txBody>
          <a:bodyPr wrap="square">
            <a:spAutoFit/>
          </a:bodyPr>
          <a:lstStyle/>
          <a:p>
            <a:r>
              <a:rPr lang="en-US" b="0" i="0" dirty="0">
                <a:solidFill>
                  <a:srgbClr val="444444"/>
                </a:solidFill>
                <a:effectLst/>
                <a:latin typeface="arial" panose="020B0604020202020204" pitchFamily="34" charset="0"/>
              </a:rPr>
              <a:t>Generative Pre- trained Transformer</a:t>
            </a:r>
          </a:p>
          <a:p>
            <a:r>
              <a:rPr lang="ar-EG" dirty="0">
                <a:solidFill>
                  <a:srgbClr val="444444"/>
                </a:solidFill>
                <a:latin typeface="arial" panose="020B0604020202020204" pitchFamily="34" charset="0"/>
              </a:rPr>
              <a:t>المحول التوليدي المدرب مسبقا</a:t>
            </a:r>
            <a:br>
              <a:rPr lang="en-US" dirty="0"/>
            </a:br>
            <a:endParaRPr lang="en-US" dirty="0"/>
          </a:p>
        </p:txBody>
      </p:sp>
    </p:spTree>
    <p:extLst>
      <p:ext uri="{BB962C8B-B14F-4D97-AF65-F5344CB8AC3E}">
        <p14:creationId xmlns:p14="http://schemas.microsoft.com/office/powerpoint/2010/main" val="3980408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ED033A-F4B1-EFEC-CD48-23DFE01F1212}"/>
              </a:ext>
            </a:extLst>
          </p:cNvPr>
          <p:cNvSpPr txBox="1"/>
          <p:nvPr/>
        </p:nvSpPr>
        <p:spPr>
          <a:xfrm>
            <a:off x="474312" y="753153"/>
            <a:ext cx="4285862" cy="1663260"/>
          </a:xfrm>
          <a:prstGeom prst="rect">
            <a:avLst/>
          </a:prstGeom>
        </p:spPr>
        <p:txBody>
          <a:bodyPr vert="horz" lIns="91440" tIns="45720" rIns="91440" bIns="45720" rtlCol="0">
            <a:normAutofit fontScale="70000" lnSpcReduction="20000"/>
          </a:bodyPr>
          <a:lstStyle/>
          <a:p>
            <a:pPr>
              <a:lnSpc>
                <a:spcPct val="90000"/>
              </a:lnSpc>
              <a:spcBef>
                <a:spcPct val="0"/>
              </a:spcBef>
              <a:spcAft>
                <a:spcPts val="600"/>
              </a:spcAft>
            </a:pPr>
            <a:r>
              <a:rPr lang="en-US" sz="9600" b="1" dirty="0">
                <a:solidFill>
                  <a:schemeClr val="accent1">
                    <a:lumMod val="50000"/>
                  </a:schemeClr>
                </a:solidFill>
                <a:latin typeface="+mj-lt"/>
                <a:ea typeface="+mj-ea"/>
                <a:cs typeface="+mj-cs"/>
              </a:rPr>
              <a:t>AI recent revolution  </a:t>
            </a:r>
          </a:p>
        </p:txBody>
      </p:sp>
      <p:pic>
        <p:nvPicPr>
          <p:cNvPr id="2" name="Picture 1">
            <a:extLst>
              <a:ext uri="{FF2B5EF4-FFF2-40B4-BE49-F238E27FC236}">
                <a16:creationId xmlns:a16="http://schemas.microsoft.com/office/drawing/2014/main" id="{1C981E84-B24C-9206-B661-3F22F3B12E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pic>
        <p:nvPicPr>
          <p:cNvPr id="3" name="Picture 2">
            <a:extLst>
              <a:ext uri="{FF2B5EF4-FFF2-40B4-BE49-F238E27FC236}">
                <a16:creationId xmlns:a16="http://schemas.microsoft.com/office/drawing/2014/main" id="{3101386F-E4EB-937D-8242-E4F1C7C8A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83" y="2689380"/>
            <a:ext cx="3459355" cy="1919942"/>
          </a:xfrm>
          <a:prstGeom prst="rect">
            <a:avLst/>
          </a:prstGeom>
        </p:spPr>
      </p:pic>
      <p:pic>
        <p:nvPicPr>
          <p:cNvPr id="7" name="Picture 6">
            <a:extLst>
              <a:ext uri="{FF2B5EF4-FFF2-40B4-BE49-F238E27FC236}">
                <a16:creationId xmlns:a16="http://schemas.microsoft.com/office/drawing/2014/main" id="{30A7138D-9D18-2494-18D2-F327C9288479}"/>
              </a:ext>
            </a:extLst>
          </p:cNvPr>
          <p:cNvPicPr>
            <a:picLocks noChangeAspect="1"/>
          </p:cNvPicPr>
          <p:nvPr/>
        </p:nvPicPr>
        <p:blipFill>
          <a:blip r:embed="rId4"/>
          <a:stretch>
            <a:fillRect/>
          </a:stretch>
        </p:blipFill>
        <p:spPr>
          <a:xfrm>
            <a:off x="4028538" y="0"/>
            <a:ext cx="8128958" cy="5584035"/>
          </a:xfrm>
          <a:prstGeom prst="rect">
            <a:avLst/>
          </a:prstGeom>
        </p:spPr>
      </p:pic>
      <p:pic>
        <p:nvPicPr>
          <p:cNvPr id="4" name="Picture 3">
            <a:extLst>
              <a:ext uri="{FF2B5EF4-FFF2-40B4-BE49-F238E27FC236}">
                <a16:creationId xmlns:a16="http://schemas.microsoft.com/office/drawing/2014/main" id="{2CA8AB1F-C47C-F9E8-C8C7-F9C993745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83" y="4739674"/>
            <a:ext cx="3459355" cy="1919941"/>
          </a:xfrm>
          <a:prstGeom prst="rect">
            <a:avLst/>
          </a:prstGeom>
        </p:spPr>
      </p:pic>
    </p:spTree>
    <p:extLst>
      <p:ext uri="{BB962C8B-B14F-4D97-AF65-F5344CB8AC3E}">
        <p14:creationId xmlns:p14="http://schemas.microsoft.com/office/powerpoint/2010/main" val="8305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4FDA1B-EEA9-1F45-6B90-65745AAC79C5}"/>
              </a:ext>
            </a:extLst>
          </p:cNvPr>
          <p:cNvSpPr/>
          <p:nvPr/>
        </p:nvSpPr>
        <p:spPr bwMode="auto">
          <a:xfrm>
            <a:off x="4985403" y="2810014"/>
            <a:ext cx="755651" cy="755651"/>
          </a:xfrm>
          <a:prstGeom prst="ellipse">
            <a:avLst/>
          </a:prstGeom>
          <a:gradFill>
            <a:gsLst>
              <a:gs pos="0">
                <a:schemeClr val="accent1"/>
              </a:gs>
              <a:gs pos="100000">
                <a:schemeClr val="accent2"/>
              </a:gs>
            </a:gsLst>
            <a:lin ang="2700000" scaled="1"/>
          </a:gradFill>
          <a:ln w="9525">
            <a:noFill/>
            <a:round/>
            <a:headEnd/>
            <a:tailEnd/>
          </a:ln>
          <a:effectLst>
            <a:outerShdw blurRad="63500" sx="102000" sy="102000" algn="ctr"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solidFill>
                <a:schemeClr val="accent1"/>
              </a:solidFill>
            </a:endParaRPr>
          </a:p>
        </p:txBody>
      </p:sp>
      <p:sp>
        <p:nvSpPr>
          <p:cNvPr id="3" name="Freeform 23">
            <a:extLst>
              <a:ext uri="{FF2B5EF4-FFF2-40B4-BE49-F238E27FC236}">
                <a16:creationId xmlns:a16="http://schemas.microsoft.com/office/drawing/2014/main" id="{EEA6E7F9-1DB6-12B0-E231-BC7EE8B6C60C}"/>
              </a:ext>
            </a:extLst>
          </p:cNvPr>
          <p:cNvSpPr>
            <a:spLocks noEditPoints="1"/>
          </p:cNvSpPr>
          <p:nvPr/>
        </p:nvSpPr>
        <p:spPr bwMode="auto">
          <a:xfrm>
            <a:off x="5207654" y="3040732"/>
            <a:ext cx="311151" cy="294217"/>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accent1"/>
              </a:solidFill>
            </a:endParaRPr>
          </a:p>
        </p:txBody>
      </p:sp>
      <p:sp>
        <p:nvSpPr>
          <p:cNvPr id="6" name="Oval 5">
            <a:extLst>
              <a:ext uri="{FF2B5EF4-FFF2-40B4-BE49-F238E27FC236}">
                <a16:creationId xmlns:a16="http://schemas.microsoft.com/office/drawing/2014/main" id="{0F81C4EA-8FF0-404E-30BC-CFA911D50492}"/>
              </a:ext>
            </a:extLst>
          </p:cNvPr>
          <p:cNvSpPr/>
          <p:nvPr/>
        </p:nvSpPr>
        <p:spPr bwMode="auto">
          <a:xfrm>
            <a:off x="4989342" y="1820635"/>
            <a:ext cx="686617" cy="759573"/>
          </a:xfrm>
          <a:prstGeom prst="ellipse">
            <a:avLst/>
          </a:prstGeom>
          <a:gradFill>
            <a:gsLst>
              <a:gs pos="0">
                <a:schemeClr val="accent1"/>
              </a:gs>
              <a:gs pos="100000">
                <a:schemeClr val="accent2"/>
              </a:gs>
            </a:gsLst>
            <a:lin ang="2700000" scaled="1"/>
          </a:gradFill>
          <a:ln w="9525">
            <a:noFill/>
            <a:round/>
            <a:headEnd/>
            <a:tailEnd/>
          </a:ln>
          <a:effectLst>
            <a:outerShdw blurRad="63500" sx="102000" sy="102000" algn="ctr"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solidFill>
                <a:schemeClr val="accent1"/>
              </a:solidFill>
            </a:endParaRPr>
          </a:p>
        </p:txBody>
      </p:sp>
      <p:sp>
        <p:nvSpPr>
          <p:cNvPr id="7" name="Oval 6">
            <a:extLst>
              <a:ext uri="{FF2B5EF4-FFF2-40B4-BE49-F238E27FC236}">
                <a16:creationId xmlns:a16="http://schemas.microsoft.com/office/drawing/2014/main" id="{445FEEDD-6407-2985-5B6A-E5C53E012747}"/>
              </a:ext>
            </a:extLst>
          </p:cNvPr>
          <p:cNvSpPr/>
          <p:nvPr/>
        </p:nvSpPr>
        <p:spPr bwMode="auto">
          <a:xfrm>
            <a:off x="5008487" y="3823150"/>
            <a:ext cx="755651" cy="755651"/>
          </a:xfrm>
          <a:prstGeom prst="ellipse">
            <a:avLst/>
          </a:prstGeom>
          <a:gradFill>
            <a:gsLst>
              <a:gs pos="0">
                <a:schemeClr val="accent1"/>
              </a:gs>
              <a:gs pos="100000">
                <a:schemeClr val="accent2"/>
              </a:gs>
            </a:gsLst>
            <a:lin ang="2700000" scaled="1"/>
          </a:gradFill>
          <a:ln w="9525">
            <a:noFill/>
            <a:round/>
            <a:headEnd/>
            <a:tailEnd/>
          </a:ln>
          <a:effectLst>
            <a:outerShdw blurRad="63500" sx="102000" sy="102000" algn="ctr"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solidFill>
                <a:schemeClr val="accent1"/>
              </a:solidFill>
            </a:endParaRPr>
          </a:p>
        </p:txBody>
      </p:sp>
      <p:sp>
        <p:nvSpPr>
          <p:cNvPr id="8" name="Freeform 31">
            <a:extLst>
              <a:ext uri="{FF2B5EF4-FFF2-40B4-BE49-F238E27FC236}">
                <a16:creationId xmlns:a16="http://schemas.microsoft.com/office/drawing/2014/main" id="{DA3C7054-32AF-DA67-9DA2-67961B46D592}"/>
              </a:ext>
            </a:extLst>
          </p:cNvPr>
          <p:cNvSpPr>
            <a:spLocks noEditPoints="1"/>
          </p:cNvSpPr>
          <p:nvPr/>
        </p:nvSpPr>
        <p:spPr bwMode="auto">
          <a:xfrm>
            <a:off x="5206914" y="4052956"/>
            <a:ext cx="343307" cy="296040"/>
          </a:xfrm>
          <a:custGeom>
            <a:avLst/>
            <a:gdLst/>
            <a:ahLst/>
            <a:cxnLst>
              <a:cxn ang="0">
                <a:pos x="64" y="28"/>
              </a:cxn>
              <a:cxn ang="0">
                <a:pos x="0" y="28"/>
              </a:cxn>
              <a:cxn ang="0">
                <a:pos x="0" y="15"/>
              </a:cxn>
              <a:cxn ang="0">
                <a:pos x="5" y="9"/>
              </a:cxn>
              <a:cxn ang="0">
                <a:pos x="18" y="9"/>
              </a:cxn>
              <a:cxn ang="0">
                <a:pos x="18" y="3"/>
              </a:cxn>
              <a:cxn ang="0">
                <a:pos x="21" y="0"/>
              </a:cxn>
              <a:cxn ang="0">
                <a:pos x="42" y="0"/>
              </a:cxn>
              <a:cxn ang="0">
                <a:pos x="45" y="3"/>
              </a:cxn>
              <a:cxn ang="0">
                <a:pos x="45" y="9"/>
              </a:cxn>
              <a:cxn ang="0">
                <a:pos x="58" y="9"/>
              </a:cxn>
              <a:cxn ang="0">
                <a:pos x="64" y="15"/>
              </a:cxn>
              <a:cxn ang="0">
                <a:pos x="64" y="28"/>
              </a:cxn>
              <a:cxn ang="0">
                <a:pos x="64" y="49"/>
              </a:cxn>
              <a:cxn ang="0">
                <a:pos x="58" y="55"/>
              </a:cxn>
              <a:cxn ang="0">
                <a:pos x="5" y="55"/>
              </a:cxn>
              <a:cxn ang="0">
                <a:pos x="0" y="49"/>
              </a:cxn>
              <a:cxn ang="0">
                <a:pos x="0" y="32"/>
              </a:cxn>
              <a:cxn ang="0">
                <a:pos x="24" y="32"/>
              </a:cxn>
              <a:cxn ang="0">
                <a:pos x="24" y="37"/>
              </a:cxn>
              <a:cxn ang="0">
                <a:pos x="26" y="40"/>
              </a:cxn>
              <a:cxn ang="0">
                <a:pos x="37" y="40"/>
              </a:cxn>
              <a:cxn ang="0">
                <a:pos x="40" y="37"/>
              </a:cxn>
              <a:cxn ang="0">
                <a:pos x="40" y="32"/>
              </a:cxn>
              <a:cxn ang="0">
                <a:pos x="64" y="32"/>
              </a:cxn>
              <a:cxn ang="0">
                <a:pos x="64" y="49"/>
              </a:cxn>
              <a:cxn ang="0">
                <a:pos x="41" y="9"/>
              </a:cxn>
              <a:cxn ang="0">
                <a:pos x="41" y="4"/>
              </a:cxn>
              <a:cxn ang="0">
                <a:pos x="23" y="4"/>
              </a:cxn>
              <a:cxn ang="0">
                <a:pos x="23" y="9"/>
              </a:cxn>
              <a:cxn ang="0">
                <a:pos x="41" y="9"/>
              </a:cxn>
              <a:cxn ang="0">
                <a:pos x="36" y="36"/>
              </a:cxn>
              <a:cxn ang="0">
                <a:pos x="27" y="36"/>
              </a:cxn>
              <a:cxn ang="0">
                <a:pos x="27" y="32"/>
              </a:cxn>
              <a:cxn ang="0">
                <a:pos x="36" y="32"/>
              </a:cxn>
              <a:cxn ang="0">
                <a:pos x="36" y="36"/>
              </a:cxn>
            </a:cxnLst>
            <a:rect l="0" t="0" r="r" b="b"/>
            <a:pathLst>
              <a:path w="64" h="55">
                <a:moveTo>
                  <a:pt x="64" y="28"/>
                </a:moveTo>
                <a:cubicBezTo>
                  <a:pt x="0" y="28"/>
                  <a:pt x="0" y="28"/>
                  <a:pt x="0" y="28"/>
                </a:cubicBezTo>
                <a:cubicBezTo>
                  <a:pt x="0" y="15"/>
                  <a:pt x="0" y="15"/>
                  <a:pt x="0" y="15"/>
                </a:cubicBezTo>
                <a:cubicBezTo>
                  <a:pt x="0" y="11"/>
                  <a:pt x="2" y="9"/>
                  <a:pt x="5" y="9"/>
                </a:cubicBezTo>
                <a:cubicBezTo>
                  <a:pt x="18" y="9"/>
                  <a:pt x="18" y="9"/>
                  <a:pt x="18" y="9"/>
                </a:cubicBezTo>
                <a:cubicBezTo>
                  <a:pt x="18" y="3"/>
                  <a:pt x="18" y="3"/>
                  <a:pt x="18" y="3"/>
                </a:cubicBezTo>
                <a:cubicBezTo>
                  <a:pt x="18" y="1"/>
                  <a:pt x="20" y="0"/>
                  <a:pt x="21" y="0"/>
                </a:cubicBezTo>
                <a:cubicBezTo>
                  <a:pt x="42" y="0"/>
                  <a:pt x="42" y="0"/>
                  <a:pt x="42" y="0"/>
                </a:cubicBezTo>
                <a:cubicBezTo>
                  <a:pt x="44" y="0"/>
                  <a:pt x="45" y="1"/>
                  <a:pt x="45" y="3"/>
                </a:cubicBezTo>
                <a:cubicBezTo>
                  <a:pt x="45" y="9"/>
                  <a:pt x="45" y="9"/>
                  <a:pt x="45" y="9"/>
                </a:cubicBezTo>
                <a:cubicBezTo>
                  <a:pt x="58" y="9"/>
                  <a:pt x="58" y="9"/>
                  <a:pt x="58" y="9"/>
                </a:cubicBezTo>
                <a:cubicBezTo>
                  <a:pt x="61" y="9"/>
                  <a:pt x="64" y="11"/>
                  <a:pt x="64" y="15"/>
                </a:cubicBezTo>
                <a:lnTo>
                  <a:pt x="64" y="28"/>
                </a:lnTo>
                <a:close/>
                <a:moveTo>
                  <a:pt x="64" y="49"/>
                </a:moveTo>
                <a:cubicBezTo>
                  <a:pt x="64" y="52"/>
                  <a:pt x="61" y="55"/>
                  <a:pt x="58" y="55"/>
                </a:cubicBezTo>
                <a:cubicBezTo>
                  <a:pt x="5" y="55"/>
                  <a:pt x="5" y="55"/>
                  <a:pt x="5" y="55"/>
                </a:cubicBezTo>
                <a:cubicBezTo>
                  <a:pt x="2" y="55"/>
                  <a:pt x="0" y="52"/>
                  <a:pt x="0" y="49"/>
                </a:cubicBezTo>
                <a:cubicBezTo>
                  <a:pt x="0" y="32"/>
                  <a:pt x="0" y="32"/>
                  <a:pt x="0" y="32"/>
                </a:cubicBezTo>
                <a:cubicBezTo>
                  <a:pt x="24" y="32"/>
                  <a:pt x="24" y="32"/>
                  <a:pt x="24" y="32"/>
                </a:cubicBezTo>
                <a:cubicBezTo>
                  <a:pt x="24" y="37"/>
                  <a:pt x="24" y="37"/>
                  <a:pt x="24" y="37"/>
                </a:cubicBezTo>
                <a:cubicBezTo>
                  <a:pt x="24" y="39"/>
                  <a:pt x="25" y="40"/>
                  <a:pt x="26" y="40"/>
                </a:cubicBezTo>
                <a:cubicBezTo>
                  <a:pt x="37" y="40"/>
                  <a:pt x="37" y="40"/>
                  <a:pt x="37" y="40"/>
                </a:cubicBezTo>
                <a:cubicBezTo>
                  <a:pt x="39" y="40"/>
                  <a:pt x="40" y="39"/>
                  <a:pt x="40" y="37"/>
                </a:cubicBezTo>
                <a:cubicBezTo>
                  <a:pt x="40" y="32"/>
                  <a:pt x="40" y="32"/>
                  <a:pt x="40" y="32"/>
                </a:cubicBezTo>
                <a:cubicBezTo>
                  <a:pt x="64" y="32"/>
                  <a:pt x="64" y="32"/>
                  <a:pt x="64" y="32"/>
                </a:cubicBezTo>
                <a:lnTo>
                  <a:pt x="64" y="49"/>
                </a:lnTo>
                <a:close/>
                <a:moveTo>
                  <a:pt x="41" y="9"/>
                </a:moveTo>
                <a:cubicBezTo>
                  <a:pt x="41" y="4"/>
                  <a:pt x="41" y="4"/>
                  <a:pt x="41" y="4"/>
                </a:cubicBezTo>
                <a:cubicBezTo>
                  <a:pt x="23" y="4"/>
                  <a:pt x="23" y="4"/>
                  <a:pt x="23" y="4"/>
                </a:cubicBezTo>
                <a:cubicBezTo>
                  <a:pt x="23" y="9"/>
                  <a:pt x="23" y="9"/>
                  <a:pt x="23" y="9"/>
                </a:cubicBezTo>
                <a:lnTo>
                  <a:pt x="41" y="9"/>
                </a:lnTo>
                <a:close/>
                <a:moveTo>
                  <a:pt x="36" y="36"/>
                </a:moveTo>
                <a:cubicBezTo>
                  <a:pt x="27" y="36"/>
                  <a:pt x="27" y="36"/>
                  <a:pt x="27" y="36"/>
                </a:cubicBezTo>
                <a:cubicBezTo>
                  <a:pt x="27" y="32"/>
                  <a:pt x="27" y="32"/>
                  <a:pt x="27" y="32"/>
                </a:cubicBezTo>
                <a:cubicBezTo>
                  <a:pt x="36" y="32"/>
                  <a:pt x="36" y="32"/>
                  <a:pt x="36" y="32"/>
                </a:cubicBezTo>
                <a:lnTo>
                  <a:pt x="36" y="3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accent1"/>
              </a:solidFill>
            </a:endParaRPr>
          </a:p>
        </p:txBody>
      </p:sp>
      <p:sp>
        <p:nvSpPr>
          <p:cNvPr id="9" name="Freeform 226">
            <a:extLst>
              <a:ext uri="{FF2B5EF4-FFF2-40B4-BE49-F238E27FC236}">
                <a16:creationId xmlns:a16="http://schemas.microsoft.com/office/drawing/2014/main" id="{DC2B223B-32EF-6A3A-9D39-2C577B4964A9}"/>
              </a:ext>
            </a:extLst>
          </p:cNvPr>
          <p:cNvSpPr>
            <a:spLocks noEditPoints="1"/>
          </p:cNvSpPr>
          <p:nvPr/>
        </p:nvSpPr>
        <p:spPr bwMode="auto">
          <a:xfrm>
            <a:off x="5168201" y="2065111"/>
            <a:ext cx="361579" cy="268084"/>
          </a:xfrm>
          <a:custGeom>
            <a:avLst/>
            <a:gdLst/>
            <a:ahLst/>
            <a:cxnLst>
              <a:cxn ang="0">
                <a:pos x="86" y="15"/>
              </a:cxn>
              <a:cxn ang="0">
                <a:pos x="44" y="29"/>
              </a:cxn>
              <a:cxn ang="0">
                <a:pos x="43" y="29"/>
              </a:cxn>
              <a:cxn ang="0">
                <a:pos x="43" y="29"/>
              </a:cxn>
              <a:cxn ang="0">
                <a:pos x="18" y="21"/>
              </a:cxn>
              <a:cxn ang="0">
                <a:pos x="14" y="32"/>
              </a:cxn>
              <a:cxn ang="0">
                <a:pos x="17" y="36"/>
              </a:cxn>
              <a:cxn ang="0">
                <a:pos x="15" y="40"/>
              </a:cxn>
              <a:cxn ang="0">
                <a:pos x="17" y="56"/>
              </a:cxn>
              <a:cxn ang="0">
                <a:pos x="16" y="57"/>
              </a:cxn>
              <a:cxn ang="0">
                <a:pos x="16" y="58"/>
              </a:cxn>
              <a:cxn ang="0">
                <a:pos x="8" y="58"/>
              </a:cxn>
              <a:cxn ang="0">
                <a:pos x="7" y="57"/>
              </a:cxn>
              <a:cxn ang="0">
                <a:pos x="7" y="56"/>
              </a:cxn>
              <a:cxn ang="0">
                <a:pos x="9" y="40"/>
              </a:cxn>
              <a:cxn ang="0">
                <a:pos x="7" y="36"/>
              </a:cxn>
              <a:cxn ang="0">
                <a:pos x="10" y="32"/>
              </a:cxn>
              <a:cxn ang="0">
                <a:pos x="13" y="19"/>
              </a:cxn>
              <a:cxn ang="0">
                <a:pos x="1" y="15"/>
              </a:cxn>
              <a:cxn ang="0">
                <a:pos x="0" y="14"/>
              </a:cxn>
              <a:cxn ang="0">
                <a:pos x="1" y="13"/>
              </a:cxn>
              <a:cxn ang="0">
                <a:pos x="43" y="0"/>
              </a:cxn>
              <a:cxn ang="0">
                <a:pos x="43" y="0"/>
              </a:cxn>
              <a:cxn ang="0">
                <a:pos x="44" y="0"/>
              </a:cxn>
              <a:cxn ang="0">
                <a:pos x="86" y="13"/>
              </a:cxn>
              <a:cxn ang="0">
                <a:pos x="87" y="14"/>
              </a:cxn>
              <a:cxn ang="0">
                <a:pos x="86" y="15"/>
              </a:cxn>
              <a:cxn ang="0">
                <a:pos x="68" y="38"/>
              </a:cxn>
              <a:cxn ang="0">
                <a:pos x="43" y="48"/>
              </a:cxn>
              <a:cxn ang="0">
                <a:pos x="19" y="38"/>
              </a:cxn>
              <a:cxn ang="0">
                <a:pos x="20" y="26"/>
              </a:cxn>
              <a:cxn ang="0">
                <a:pos x="42" y="33"/>
              </a:cxn>
              <a:cxn ang="0">
                <a:pos x="43" y="34"/>
              </a:cxn>
              <a:cxn ang="0">
                <a:pos x="45" y="33"/>
              </a:cxn>
              <a:cxn ang="0">
                <a:pos x="67" y="26"/>
              </a:cxn>
              <a:cxn ang="0">
                <a:pos x="68" y="38"/>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accent1"/>
              </a:solidFill>
            </a:endParaRPr>
          </a:p>
        </p:txBody>
      </p:sp>
      <p:sp>
        <p:nvSpPr>
          <p:cNvPr id="10" name="TextBox 9">
            <a:extLst>
              <a:ext uri="{FF2B5EF4-FFF2-40B4-BE49-F238E27FC236}">
                <a16:creationId xmlns:a16="http://schemas.microsoft.com/office/drawing/2014/main" id="{2E300602-4B3D-0E3C-3B4D-3B48E690E385}"/>
              </a:ext>
            </a:extLst>
          </p:cNvPr>
          <p:cNvSpPr txBox="1"/>
          <p:nvPr/>
        </p:nvSpPr>
        <p:spPr>
          <a:xfrm>
            <a:off x="382057" y="2828835"/>
            <a:ext cx="3751513" cy="1200329"/>
          </a:xfrm>
          <a:prstGeom prst="rect">
            <a:avLst/>
          </a:prstGeom>
          <a:noFill/>
        </p:spPr>
        <p:txBody>
          <a:bodyPr wrap="square" rtlCol="0">
            <a:spAutoFit/>
          </a:bodyPr>
          <a:lstStyle/>
          <a:p>
            <a:pPr algn="ctr"/>
            <a:r>
              <a:rPr lang="en-US" sz="7200" b="1" dirty="0">
                <a:solidFill>
                  <a:schemeClr val="accent1"/>
                </a:solidFill>
                <a:effectLst>
                  <a:outerShdw blurRad="38100" dist="38100" dir="2700000" algn="tl">
                    <a:srgbClr val="000000">
                      <a:alpha val="43137"/>
                    </a:srgbClr>
                  </a:outerShdw>
                </a:effectLst>
                <a:ea typeface="Calibri" panose="020F0502020204030204" pitchFamily="34" charset="0"/>
                <a:cs typeface="AlHurraTxtBold" panose="00000400000000000000" pitchFamily="2" charset="-78"/>
              </a:rPr>
              <a:t>Topics:</a:t>
            </a:r>
            <a:endParaRPr lang="en-US" sz="8800" dirty="0">
              <a:solidFill>
                <a:schemeClr val="accent1"/>
              </a:solidFill>
              <a:effectLst>
                <a:outerShdw blurRad="38100" dist="38100" dir="2700000" algn="tl">
                  <a:srgbClr val="000000">
                    <a:alpha val="43137"/>
                  </a:srgbClr>
                </a:outerShdw>
              </a:effectLst>
              <a:latin typeface="Roboto Bk" pitchFamily="2" charset="0"/>
              <a:ea typeface="Roboto Bk" pitchFamily="2" charset="0"/>
              <a:cs typeface="AlHurraTxtBold" panose="00000400000000000000" pitchFamily="2" charset="-78"/>
            </a:endParaRPr>
          </a:p>
        </p:txBody>
      </p:sp>
      <p:sp>
        <p:nvSpPr>
          <p:cNvPr id="11" name="TextBox 10">
            <a:extLst>
              <a:ext uri="{FF2B5EF4-FFF2-40B4-BE49-F238E27FC236}">
                <a16:creationId xmlns:a16="http://schemas.microsoft.com/office/drawing/2014/main" id="{8252C9EF-4705-6538-566A-95285BD22A13}"/>
              </a:ext>
            </a:extLst>
          </p:cNvPr>
          <p:cNvSpPr txBox="1"/>
          <p:nvPr/>
        </p:nvSpPr>
        <p:spPr>
          <a:xfrm>
            <a:off x="5749791" y="1820635"/>
            <a:ext cx="6096000" cy="467629"/>
          </a:xfrm>
          <a:prstGeom prst="rect">
            <a:avLst/>
          </a:prstGeom>
          <a:noFill/>
        </p:spPr>
        <p:txBody>
          <a:bodyPr wrap="square">
            <a:spAutoFit/>
          </a:bodyPr>
          <a:lstStyle/>
          <a:p>
            <a:pPr marR="0" lvl="0" rtl="0">
              <a:lnSpc>
                <a:spcPct val="107000"/>
              </a:lnSpc>
              <a:spcBef>
                <a:spcPts val="0"/>
              </a:spcBef>
              <a:spcAft>
                <a:spcPts val="800"/>
              </a:spcAft>
            </a:pPr>
            <a:r>
              <a:rPr lang="en-US" sz="24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The components of </a:t>
            </a:r>
            <a:r>
              <a:rPr lang="en-US" sz="2400" b="1" kern="100" dirty="0">
                <a:solidFill>
                  <a:schemeClr val="accent1"/>
                </a:solidFill>
                <a:latin typeface="Calibri" panose="020F0502020204030204" pitchFamily="34" charset="0"/>
                <a:ea typeface="Calibri" panose="020F0502020204030204" pitchFamily="34" charset="0"/>
                <a:cs typeface="Arial" panose="020B0604020202020204" pitchFamily="34" charset="0"/>
              </a:rPr>
              <a:t>good </a:t>
            </a:r>
            <a:r>
              <a:rPr lang="en-US" sz="24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teaching</a:t>
            </a:r>
            <a:r>
              <a:rPr lang="en-US" sz="2400" b="1" kern="100" dirty="0">
                <a:solidFill>
                  <a:schemeClr val="accent1"/>
                </a:solidFill>
                <a:latin typeface="Calibri" panose="020F0502020204030204" pitchFamily="34" charset="0"/>
                <a:ea typeface="Calibri" panose="020F0502020204030204" pitchFamily="34" charset="0"/>
                <a:cs typeface="Arial" panose="020B0604020202020204" pitchFamily="34" charset="0"/>
              </a:rPr>
              <a:t> practices.</a:t>
            </a:r>
            <a:endParaRPr lang="en-US" sz="24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6F46077-9133-4A02-AABB-1D19E4320D3F}"/>
              </a:ext>
            </a:extLst>
          </p:cNvPr>
          <p:cNvSpPr txBox="1"/>
          <p:nvPr/>
        </p:nvSpPr>
        <p:spPr>
          <a:xfrm>
            <a:off x="5794082" y="2906631"/>
            <a:ext cx="6094520" cy="865173"/>
          </a:xfrm>
          <a:prstGeom prst="rect">
            <a:avLst/>
          </a:prstGeom>
          <a:noFill/>
        </p:spPr>
        <p:txBody>
          <a:bodyPr wrap="square">
            <a:spAutoFit/>
          </a:bodyPr>
          <a:lstStyle/>
          <a:p>
            <a:pPr marR="0" lvl="0" rtl="0">
              <a:lnSpc>
                <a:spcPct val="107000"/>
              </a:lnSpc>
              <a:spcBef>
                <a:spcPts val="0"/>
              </a:spcBef>
              <a:spcAft>
                <a:spcPts val="800"/>
              </a:spcAft>
            </a:pPr>
            <a:r>
              <a:rPr lang="en-US" sz="2400" b="1" kern="100" dirty="0">
                <a:solidFill>
                  <a:schemeClr val="accent1"/>
                </a:solidFill>
                <a:latin typeface="Calibri" panose="020F0502020204030204" pitchFamily="34" charset="0"/>
                <a:cs typeface="Arial" panose="020B0604020202020204" pitchFamily="34" charset="0"/>
              </a:rPr>
              <a:t>Early developments of educational technology.</a:t>
            </a:r>
          </a:p>
        </p:txBody>
      </p:sp>
      <p:sp>
        <p:nvSpPr>
          <p:cNvPr id="13" name="TextBox 12">
            <a:extLst>
              <a:ext uri="{FF2B5EF4-FFF2-40B4-BE49-F238E27FC236}">
                <a16:creationId xmlns:a16="http://schemas.microsoft.com/office/drawing/2014/main" id="{212D5A00-1A88-F6A7-482D-19003169BDB7}"/>
              </a:ext>
            </a:extLst>
          </p:cNvPr>
          <p:cNvSpPr txBox="1"/>
          <p:nvPr/>
        </p:nvSpPr>
        <p:spPr>
          <a:xfrm>
            <a:off x="5794082" y="3993076"/>
            <a:ext cx="6094520" cy="470000"/>
          </a:xfrm>
          <a:prstGeom prst="rect">
            <a:avLst/>
          </a:prstGeom>
          <a:noFill/>
        </p:spPr>
        <p:txBody>
          <a:bodyPr wrap="square">
            <a:spAutoFit/>
          </a:bodyPr>
          <a:lstStyle/>
          <a:p>
            <a:pPr marR="0" lvl="0" rtl="0">
              <a:lnSpc>
                <a:spcPct val="107000"/>
              </a:lnSpc>
              <a:spcBef>
                <a:spcPts val="0"/>
              </a:spcBef>
              <a:spcAft>
                <a:spcPts val="800"/>
              </a:spcAft>
            </a:pPr>
            <a:r>
              <a:rPr lang="en-US" sz="2400" b="1" kern="100" dirty="0">
                <a:solidFill>
                  <a:schemeClr val="accent1"/>
                </a:solidFill>
                <a:latin typeface="Calibri" panose="020F0502020204030204" pitchFamily="34" charset="0"/>
                <a:cs typeface="Arial" panose="020B0604020202020204" pitchFamily="34" charset="0"/>
              </a:rPr>
              <a:t>Recent trends in e-Learning.</a:t>
            </a:r>
          </a:p>
        </p:txBody>
      </p:sp>
      <p:sp>
        <p:nvSpPr>
          <p:cNvPr id="14" name="TextBox 13">
            <a:extLst>
              <a:ext uri="{FF2B5EF4-FFF2-40B4-BE49-F238E27FC236}">
                <a16:creationId xmlns:a16="http://schemas.microsoft.com/office/drawing/2014/main" id="{55EA4605-6F36-E0F8-CF28-4FAC65108888}"/>
              </a:ext>
            </a:extLst>
          </p:cNvPr>
          <p:cNvSpPr txBox="1"/>
          <p:nvPr/>
        </p:nvSpPr>
        <p:spPr>
          <a:xfrm>
            <a:off x="5867665" y="4837428"/>
            <a:ext cx="6094520" cy="865173"/>
          </a:xfrm>
          <a:prstGeom prst="rect">
            <a:avLst/>
          </a:prstGeom>
          <a:noFill/>
        </p:spPr>
        <p:txBody>
          <a:bodyPr wrap="square">
            <a:spAutoFit/>
          </a:bodyPr>
          <a:lstStyle/>
          <a:p>
            <a:pPr marR="0" lvl="0" rtl="1">
              <a:lnSpc>
                <a:spcPct val="107000"/>
              </a:lnSpc>
              <a:spcBef>
                <a:spcPts val="0"/>
              </a:spcBef>
              <a:spcAft>
                <a:spcPts val="800"/>
              </a:spcAft>
            </a:pPr>
            <a:r>
              <a:rPr lang="en-US" sz="2400" b="1" kern="100" dirty="0">
                <a:solidFill>
                  <a:schemeClr val="accent1"/>
                </a:solidFill>
                <a:latin typeface="Calibri" panose="020F0502020204030204" pitchFamily="34" charset="0"/>
                <a:cs typeface="Arial" panose="020B0604020202020204" pitchFamily="34" charset="0"/>
              </a:rPr>
              <a:t>Best</a:t>
            </a:r>
            <a:r>
              <a:rPr lang="en-US" sz="24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practices for using modern technology in teaching</a:t>
            </a:r>
          </a:p>
        </p:txBody>
      </p:sp>
      <p:sp>
        <p:nvSpPr>
          <p:cNvPr id="15" name="Oval 14">
            <a:extLst>
              <a:ext uri="{FF2B5EF4-FFF2-40B4-BE49-F238E27FC236}">
                <a16:creationId xmlns:a16="http://schemas.microsoft.com/office/drawing/2014/main" id="{07C660B0-8B81-4D02-B0B0-C3026AC9B332}"/>
              </a:ext>
            </a:extLst>
          </p:cNvPr>
          <p:cNvSpPr/>
          <p:nvPr/>
        </p:nvSpPr>
        <p:spPr bwMode="auto">
          <a:xfrm>
            <a:off x="5008487" y="4836286"/>
            <a:ext cx="755651" cy="755651"/>
          </a:xfrm>
          <a:prstGeom prst="ellipse">
            <a:avLst/>
          </a:prstGeom>
          <a:gradFill>
            <a:gsLst>
              <a:gs pos="0">
                <a:schemeClr val="accent1"/>
              </a:gs>
              <a:gs pos="100000">
                <a:schemeClr val="accent2"/>
              </a:gs>
            </a:gsLst>
            <a:lin ang="2700000" scaled="1"/>
          </a:gradFill>
          <a:ln w="9525">
            <a:noFill/>
            <a:round/>
            <a:headEnd/>
            <a:tailEnd/>
          </a:ln>
          <a:effectLst>
            <a:outerShdw blurRad="63500" sx="102000" sy="102000" algn="ctr"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solidFill>
                <a:schemeClr val="accent1"/>
              </a:solidFill>
            </a:endParaRPr>
          </a:p>
        </p:txBody>
      </p:sp>
      <p:sp>
        <p:nvSpPr>
          <p:cNvPr id="16" name="Freeform 23">
            <a:extLst>
              <a:ext uri="{FF2B5EF4-FFF2-40B4-BE49-F238E27FC236}">
                <a16:creationId xmlns:a16="http://schemas.microsoft.com/office/drawing/2014/main" id="{65C30FA1-32E9-6454-73DA-0C5612F50E43}"/>
              </a:ext>
            </a:extLst>
          </p:cNvPr>
          <p:cNvSpPr>
            <a:spLocks noEditPoints="1"/>
          </p:cNvSpPr>
          <p:nvPr/>
        </p:nvSpPr>
        <p:spPr bwMode="auto">
          <a:xfrm>
            <a:off x="5230738" y="5067004"/>
            <a:ext cx="311151" cy="294217"/>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b="1">
              <a:solidFill>
                <a:schemeClr val="accent1"/>
              </a:solidFill>
            </a:endParaRPr>
          </a:p>
        </p:txBody>
      </p:sp>
    </p:spTree>
    <p:extLst>
      <p:ext uri="{BB962C8B-B14F-4D97-AF65-F5344CB8AC3E}">
        <p14:creationId xmlns:p14="http://schemas.microsoft.com/office/powerpoint/2010/main" val="32177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8A7FD56-2C3E-6EF3-36E5-1AE4938C7602}"/>
              </a:ext>
            </a:extLst>
          </p:cNvPr>
          <p:cNvSpPr txBox="1"/>
          <p:nvPr/>
        </p:nvSpPr>
        <p:spPr>
          <a:xfrm>
            <a:off x="637380" y="631643"/>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ystem-ui"/>
                <a:ea typeface="+mn-ea"/>
                <a:cs typeface="+mn-cs"/>
              </a:rPr>
              <a:t>Microsoft</a:t>
            </a:r>
            <a:r>
              <a:rPr kumimoji="0" lang="en-US" sz="4000" b="1" i="0" u="none" strike="noStrike" kern="1200" cap="none" spc="0" normalizeH="0" baseline="0" noProof="0" dirty="0">
                <a:ln>
                  <a:noFill/>
                </a:ln>
                <a:solidFill>
                  <a:prstClr val="white"/>
                </a:solidFill>
                <a:effectLst/>
                <a:uLnTx/>
                <a:uFillTx/>
                <a:latin typeface="system-ui"/>
                <a:ea typeface="+mn-ea"/>
                <a:cs typeface="+mn-cs"/>
              </a:rPr>
              <a:t> Bing</a:t>
            </a:r>
          </a:p>
        </p:txBody>
      </p:sp>
      <p:pic>
        <p:nvPicPr>
          <p:cNvPr id="4" name="Picture 3">
            <a:extLst>
              <a:ext uri="{FF2B5EF4-FFF2-40B4-BE49-F238E27FC236}">
                <a16:creationId xmlns:a16="http://schemas.microsoft.com/office/drawing/2014/main" id="{12D9B995-F6AD-8AC1-1583-ED38FE7872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33535" y="1161575"/>
            <a:ext cx="7993806" cy="4534850"/>
          </a:xfrm>
          <a:prstGeom prst="rect">
            <a:avLst/>
          </a:prstGeom>
          <a:ln>
            <a:solidFill>
              <a:schemeClr val="tx1"/>
            </a:solidFill>
          </a:ln>
        </p:spPr>
      </p:pic>
      <p:sp>
        <p:nvSpPr>
          <p:cNvPr id="2" name="TextBox 1">
            <a:extLst>
              <a:ext uri="{FF2B5EF4-FFF2-40B4-BE49-F238E27FC236}">
                <a16:creationId xmlns:a16="http://schemas.microsoft.com/office/drawing/2014/main" id="{E70C9EA9-E143-E364-4165-D878D1695701}"/>
              </a:ext>
            </a:extLst>
          </p:cNvPr>
          <p:cNvSpPr txBox="1"/>
          <p:nvPr/>
        </p:nvSpPr>
        <p:spPr>
          <a:xfrm>
            <a:off x="0" y="117444"/>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pic>
        <p:nvPicPr>
          <p:cNvPr id="6" name="Picture 5">
            <a:extLst>
              <a:ext uri="{FF2B5EF4-FFF2-40B4-BE49-F238E27FC236}">
                <a16:creationId xmlns:a16="http://schemas.microsoft.com/office/drawing/2014/main" id="{B7CA8083-E0D8-E689-755B-13C4A97CB1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4150264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The best AI productivity tools in 2023 | Zapier">
            <a:extLst>
              <a:ext uri="{FF2B5EF4-FFF2-40B4-BE49-F238E27FC236}">
                <a16:creationId xmlns:a16="http://schemas.microsoft.com/office/drawing/2014/main" id="{CF291D95-4F54-7FF5-3E5F-93932A8A8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33" r="1456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537" name="Rectangle 225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ED033A-F4B1-EFEC-CD48-23DFE01F1212}"/>
              </a:ext>
            </a:extLst>
          </p:cNvPr>
          <p:cNvSpPr txBox="1"/>
          <p:nvPr/>
        </p:nvSpPr>
        <p:spPr>
          <a:xfrm>
            <a:off x="377900" y="2700007"/>
            <a:ext cx="4285862" cy="1663260"/>
          </a:xfrm>
          <a:prstGeom prst="rect">
            <a:avLst/>
          </a:prstGeom>
        </p:spPr>
        <p:txBody>
          <a:bodyPr vert="horz" lIns="91440" tIns="45720" rIns="91440" bIns="45720" rtlCol="0">
            <a:normAutofit/>
          </a:bodyPr>
          <a:lstStyle/>
          <a:p>
            <a:pPr>
              <a:lnSpc>
                <a:spcPct val="90000"/>
              </a:lnSpc>
              <a:spcAft>
                <a:spcPts val="600"/>
              </a:spcAft>
            </a:pPr>
            <a:r>
              <a:rPr lang="en-US" sz="9600" b="1" i="0" dirty="0">
                <a:solidFill>
                  <a:srgbClr val="C00000"/>
                </a:solidFill>
                <a:effectLst>
                  <a:outerShdw blurRad="38100" dist="38100" dir="2700000" algn="tl">
                    <a:srgbClr val="000000">
                      <a:alpha val="43137"/>
                    </a:srgbClr>
                  </a:outerShdw>
                </a:effectLst>
              </a:rPr>
              <a:t>AI Tools</a:t>
            </a:r>
          </a:p>
        </p:txBody>
      </p:sp>
      <p:pic>
        <p:nvPicPr>
          <p:cNvPr id="3" name="Picture 2">
            <a:extLst>
              <a:ext uri="{FF2B5EF4-FFF2-40B4-BE49-F238E27FC236}">
                <a16:creationId xmlns:a16="http://schemas.microsoft.com/office/drawing/2014/main" id="{5ED2E2D5-711E-AE15-710B-DCE4F92C71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72276"/>
            <a:ext cx="3457143" cy="885714"/>
          </a:xfrm>
          <a:prstGeom prst="rect">
            <a:avLst/>
          </a:prstGeom>
        </p:spPr>
      </p:pic>
    </p:spTree>
    <p:extLst>
      <p:ext uri="{BB962C8B-B14F-4D97-AF65-F5344CB8AC3E}">
        <p14:creationId xmlns:p14="http://schemas.microsoft.com/office/powerpoint/2010/main" val="3607581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4000" b="1" i="0" dirty="0">
                <a:solidFill>
                  <a:schemeClr val="bg1"/>
                </a:solidFill>
                <a:effectLst/>
                <a:latin typeface="Inter"/>
              </a:rPr>
              <a:t>AI Tools</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418" y="3941830"/>
            <a:ext cx="4977050" cy="2591049"/>
          </a:xfrm>
          <a:prstGeom prst="rect">
            <a:avLst/>
          </a:prstGeom>
          <a:ln>
            <a:solidFill>
              <a:schemeClr val="tx1"/>
            </a:solidFill>
          </a:ln>
        </p:spPr>
      </p:pic>
      <p:pic>
        <p:nvPicPr>
          <p:cNvPr id="4" name="Picture 3" descr="Qr code&#10;&#10;Description automatically generated">
            <a:extLst>
              <a:ext uri="{FF2B5EF4-FFF2-40B4-BE49-F238E27FC236}">
                <a16:creationId xmlns:a16="http://schemas.microsoft.com/office/drawing/2014/main" id="{59E499C9-6F58-CCCB-CF66-55EDC86EA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823549"/>
            <a:ext cx="5210902" cy="5210902"/>
          </a:xfrm>
          <a:prstGeom prst="rect">
            <a:avLst/>
          </a:prstGeom>
        </p:spPr>
      </p:pic>
      <p:sp>
        <p:nvSpPr>
          <p:cNvPr id="7" name="TextBox 6">
            <a:extLst>
              <a:ext uri="{FF2B5EF4-FFF2-40B4-BE49-F238E27FC236}">
                <a16:creationId xmlns:a16="http://schemas.microsoft.com/office/drawing/2014/main" id="{E4EADEFD-1D8A-D628-CE88-64587D4E68F9}"/>
              </a:ext>
            </a:extLst>
          </p:cNvPr>
          <p:cNvSpPr txBox="1"/>
          <p:nvPr/>
        </p:nvSpPr>
        <p:spPr>
          <a:xfrm>
            <a:off x="14224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Search Engine</a:t>
            </a:r>
            <a:endParaRPr lang="en-US" b="1" dirty="0"/>
          </a:p>
        </p:txBody>
      </p:sp>
    </p:spTree>
    <p:extLst>
      <p:ext uri="{BB962C8B-B14F-4D97-AF65-F5344CB8AC3E}">
        <p14:creationId xmlns:p14="http://schemas.microsoft.com/office/powerpoint/2010/main" val="1319857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Inter"/>
              </a:rPr>
              <a:t>Futurepedia</a:t>
            </a:r>
            <a:endParaRPr lang="en-US" sz="2400" b="1" dirty="0">
              <a:solidFill>
                <a:prstClr val="white"/>
              </a:solidFill>
              <a:latin typeface="Inter"/>
            </a:endParaRPr>
          </a:p>
          <a:p>
            <a:pPr algn="ctr"/>
            <a:r>
              <a:rPr lang="en-US" sz="2400" b="0" i="0" dirty="0">
                <a:solidFill>
                  <a:srgbClr val="CCCCCC"/>
                </a:solidFill>
                <a:effectLst/>
                <a:latin typeface="DM Sans" panose="020B0604020202020204" pitchFamily="2" charset="0"/>
              </a:rPr>
              <a:t>AI TOOLS</a:t>
            </a:r>
          </a:p>
          <a:p>
            <a:pPr algn="ctr"/>
            <a:r>
              <a:rPr lang="en-US" sz="2400" b="0" i="0" dirty="0">
                <a:solidFill>
                  <a:srgbClr val="CCCCCC"/>
                </a:solidFill>
                <a:effectLst/>
                <a:latin typeface="DM Sans" panose="020B0604020202020204" pitchFamily="2" charset="0"/>
              </a:rPr>
              <a:t>UPDATED DAILY</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418" y="3970321"/>
            <a:ext cx="4977050" cy="2534066"/>
          </a:xfrm>
          <a:prstGeom prst="rect">
            <a:avLst/>
          </a:prstGeom>
          <a:ln>
            <a:solidFill>
              <a:schemeClr val="tx1"/>
            </a:solidFill>
          </a:ln>
        </p:spPr>
      </p:pic>
      <p:pic>
        <p:nvPicPr>
          <p:cNvPr id="27650" name="Picture 2" descr="QR Code">
            <a:extLst>
              <a:ext uri="{FF2B5EF4-FFF2-40B4-BE49-F238E27FC236}">
                <a16:creationId xmlns:a16="http://schemas.microsoft.com/office/drawing/2014/main" id="{8A8FAE00-CD7E-7E09-40CB-B1B06D330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734" y="823912"/>
            <a:ext cx="5210175" cy="5210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9AB0A0-93F8-CD36-CDC3-A7F647A7D447}"/>
              </a:ext>
            </a:extLst>
          </p:cNvPr>
          <p:cNvSpPr txBox="1"/>
          <p:nvPr/>
        </p:nvSpPr>
        <p:spPr>
          <a:xfrm>
            <a:off x="14224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Search Engine</a:t>
            </a:r>
            <a:endParaRPr lang="en-US" b="1" dirty="0"/>
          </a:p>
        </p:txBody>
      </p:sp>
    </p:spTree>
    <p:extLst>
      <p:ext uri="{BB962C8B-B14F-4D97-AF65-F5344CB8AC3E}">
        <p14:creationId xmlns:p14="http://schemas.microsoft.com/office/powerpoint/2010/main" val="2682710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Inter"/>
                <a:ea typeface="+mn-ea"/>
                <a:cs typeface="+mn-cs"/>
              </a:rPr>
              <a:t>Araby.ai</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578" y="3768064"/>
            <a:ext cx="4977050" cy="2827625"/>
          </a:xfrm>
          <a:prstGeom prst="rect">
            <a:avLst/>
          </a:prstGeom>
          <a:ln>
            <a:solidFill>
              <a:schemeClr val="tx1"/>
            </a:solidFill>
          </a:ln>
        </p:spPr>
      </p:pic>
      <p:pic>
        <p:nvPicPr>
          <p:cNvPr id="28674" name="Picture 2" descr="QR Code">
            <a:extLst>
              <a:ext uri="{FF2B5EF4-FFF2-40B4-BE49-F238E27FC236}">
                <a16:creationId xmlns:a16="http://schemas.microsoft.com/office/drawing/2014/main" id="{8BB01A78-AF41-A475-5849-B67A5DE48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950" y="1136650"/>
            <a:ext cx="4979670" cy="497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41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2"/>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200" b="1" i="0" kern="1200" dirty="0">
                <a:solidFill>
                  <a:srgbClr val="FFFFFF"/>
                </a:solidFill>
                <a:effectLst/>
                <a:latin typeface="+mj-lt"/>
                <a:ea typeface="+mj-ea"/>
                <a:cs typeface="+mj-cs"/>
              </a:rPr>
              <a:t>connected papers</a:t>
            </a:r>
          </a:p>
        </p:txBody>
      </p:sp>
      <p:pic>
        <p:nvPicPr>
          <p:cNvPr id="5" name="Picture 4">
            <a:extLst>
              <a:ext uri="{FF2B5EF4-FFF2-40B4-BE49-F238E27FC236}">
                <a16:creationId xmlns:a16="http://schemas.microsoft.com/office/drawing/2014/main" id="{2AC8A44C-E581-C692-A68C-8AEF41313DA2}"/>
              </a:ext>
            </a:extLst>
          </p:cNvPr>
          <p:cNvPicPr>
            <a:picLocks noChangeAspect="1"/>
          </p:cNvPicPr>
          <p:nvPr/>
        </p:nvPicPr>
        <p:blipFill>
          <a:blip r:embed="rId3"/>
          <a:stretch>
            <a:fillRect/>
          </a:stretch>
        </p:blipFill>
        <p:spPr>
          <a:xfrm>
            <a:off x="235770" y="3648986"/>
            <a:ext cx="5057511" cy="2958644"/>
          </a:xfrm>
          <a:prstGeom prst="rect">
            <a:avLst/>
          </a:prstGeom>
          <a:ln>
            <a:solidFill>
              <a:schemeClr val="tx1"/>
            </a:solidFill>
          </a:ln>
        </p:spPr>
      </p:pic>
      <p:pic>
        <p:nvPicPr>
          <p:cNvPr id="11" name="Picture 10" descr="Qr code&#10;&#10;Description automatically generated">
            <a:extLst>
              <a:ext uri="{FF2B5EF4-FFF2-40B4-BE49-F238E27FC236}">
                <a16:creationId xmlns:a16="http://schemas.microsoft.com/office/drawing/2014/main" id="{A3CE6F0B-6CCE-44C4-CCF4-1ABE510B5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512" y="900241"/>
            <a:ext cx="5057511" cy="5057511"/>
          </a:xfrm>
          <a:prstGeom prst="rect">
            <a:avLst/>
          </a:prstGeom>
        </p:spPr>
      </p:pic>
      <p:sp>
        <p:nvSpPr>
          <p:cNvPr id="2" name="TextBox 1">
            <a:extLst>
              <a:ext uri="{FF2B5EF4-FFF2-40B4-BE49-F238E27FC236}">
                <a16:creationId xmlns:a16="http://schemas.microsoft.com/office/drawing/2014/main" id="{552D807A-8599-CC75-B0FC-C70169447180}"/>
              </a:ext>
            </a:extLst>
          </p:cNvPr>
          <p:cNvSpPr txBox="1"/>
          <p:nvPr/>
        </p:nvSpPr>
        <p:spPr>
          <a:xfrm>
            <a:off x="0" y="55730"/>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spTree>
    <p:extLst>
      <p:ext uri="{BB962C8B-B14F-4D97-AF65-F5344CB8AC3E}">
        <p14:creationId xmlns:p14="http://schemas.microsoft.com/office/powerpoint/2010/main" val="1213148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631643"/>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4000" b="1" i="0" dirty="0" err="1">
                <a:solidFill>
                  <a:schemeClr val="bg1"/>
                </a:solidFill>
                <a:effectLst/>
                <a:latin typeface="system-ui"/>
              </a:rPr>
              <a:t>Schobot</a:t>
            </a:r>
            <a:endParaRPr lang="en-US" sz="4000" b="1" i="0" dirty="0">
              <a:solidFill>
                <a:schemeClr val="bg1"/>
              </a:solidFill>
              <a:effectLst/>
              <a:latin typeface="system-ui"/>
            </a:endParaRPr>
          </a:p>
        </p:txBody>
      </p:sp>
      <p:pic>
        <p:nvPicPr>
          <p:cNvPr id="4" name="Picture 3">
            <a:extLst>
              <a:ext uri="{FF2B5EF4-FFF2-40B4-BE49-F238E27FC236}">
                <a16:creationId xmlns:a16="http://schemas.microsoft.com/office/drawing/2014/main" id="{12D9B995-F6AD-8AC1-1583-ED38FE78722C}"/>
              </a:ext>
            </a:extLst>
          </p:cNvPr>
          <p:cNvPicPr>
            <a:picLocks noChangeAspect="1"/>
          </p:cNvPicPr>
          <p:nvPr/>
        </p:nvPicPr>
        <p:blipFill>
          <a:blip r:embed="rId3"/>
          <a:stretch>
            <a:fillRect/>
          </a:stretch>
        </p:blipFill>
        <p:spPr>
          <a:xfrm>
            <a:off x="235770" y="3630653"/>
            <a:ext cx="5057511" cy="2976977"/>
          </a:xfrm>
          <a:prstGeom prst="rect">
            <a:avLst/>
          </a:prstGeom>
          <a:ln>
            <a:solidFill>
              <a:schemeClr val="tx1"/>
            </a:solidFill>
          </a:ln>
        </p:spPr>
      </p:pic>
      <p:pic>
        <p:nvPicPr>
          <p:cNvPr id="7" name="Picture 6" descr="Qr code&#10;&#10;Description automatically generated">
            <a:extLst>
              <a:ext uri="{FF2B5EF4-FFF2-40B4-BE49-F238E27FC236}">
                <a16:creationId xmlns:a16="http://schemas.microsoft.com/office/drawing/2014/main" id="{1B950DA3-A21E-61B7-1F91-7B74F6F12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817" y="823549"/>
            <a:ext cx="5210902" cy="5210902"/>
          </a:xfrm>
          <a:prstGeom prst="rect">
            <a:avLst/>
          </a:prstGeom>
        </p:spPr>
      </p:pic>
      <p:sp>
        <p:nvSpPr>
          <p:cNvPr id="2" name="TextBox 1">
            <a:extLst>
              <a:ext uri="{FF2B5EF4-FFF2-40B4-BE49-F238E27FC236}">
                <a16:creationId xmlns:a16="http://schemas.microsoft.com/office/drawing/2014/main" id="{EA6FB0C1-D018-89CD-0EB2-57D9EAF78E2E}"/>
              </a:ext>
            </a:extLst>
          </p:cNvPr>
          <p:cNvSpPr txBox="1"/>
          <p:nvPr/>
        </p:nvSpPr>
        <p:spPr>
          <a:xfrm>
            <a:off x="0" y="131156"/>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spTree>
    <p:extLst>
      <p:ext uri="{BB962C8B-B14F-4D97-AF65-F5344CB8AC3E}">
        <p14:creationId xmlns:p14="http://schemas.microsoft.com/office/powerpoint/2010/main" val="34831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631643"/>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lnSpcReduction="10000"/>
          </a:bodyPr>
          <a:lstStyle/>
          <a:p>
            <a:pPr algn="ctr"/>
            <a:r>
              <a:rPr lang="en-US" sz="4000" b="1" i="0" dirty="0">
                <a:solidFill>
                  <a:schemeClr val="bg1"/>
                </a:solidFill>
                <a:effectLst/>
                <a:latin typeface="-apple-system"/>
              </a:rPr>
              <a:t>Chat with any PDF</a:t>
            </a:r>
          </a:p>
        </p:txBody>
      </p:sp>
      <p:pic>
        <p:nvPicPr>
          <p:cNvPr id="4" name="Picture 3">
            <a:extLst>
              <a:ext uri="{FF2B5EF4-FFF2-40B4-BE49-F238E27FC236}">
                <a16:creationId xmlns:a16="http://schemas.microsoft.com/office/drawing/2014/main" id="{12D9B995-F6AD-8AC1-1583-ED38FE7872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705" y="3630653"/>
            <a:ext cx="4657640" cy="2976977"/>
          </a:xfrm>
          <a:prstGeom prst="rect">
            <a:avLst/>
          </a:prstGeom>
          <a:ln>
            <a:solidFill>
              <a:schemeClr val="tx1"/>
            </a:solidFill>
          </a:ln>
        </p:spPr>
      </p:pic>
      <p:pic>
        <p:nvPicPr>
          <p:cNvPr id="5" name="Picture 4" descr="Qr code&#10;&#10;Description automatically generated">
            <a:extLst>
              <a:ext uri="{FF2B5EF4-FFF2-40B4-BE49-F238E27FC236}">
                <a16:creationId xmlns:a16="http://schemas.microsoft.com/office/drawing/2014/main" id="{7F1CEC6A-2D00-011A-1D20-BD534C948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823549"/>
            <a:ext cx="5210902" cy="5210902"/>
          </a:xfrm>
          <a:prstGeom prst="rect">
            <a:avLst/>
          </a:prstGeom>
        </p:spPr>
      </p:pic>
      <p:sp>
        <p:nvSpPr>
          <p:cNvPr id="2" name="TextBox 1">
            <a:extLst>
              <a:ext uri="{FF2B5EF4-FFF2-40B4-BE49-F238E27FC236}">
                <a16:creationId xmlns:a16="http://schemas.microsoft.com/office/drawing/2014/main" id="{CB660165-803F-6791-CCE8-9B7E388B9E27}"/>
              </a:ext>
            </a:extLst>
          </p:cNvPr>
          <p:cNvSpPr txBox="1"/>
          <p:nvPr/>
        </p:nvSpPr>
        <p:spPr>
          <a:xfrm>
            <a:off x="0" y="117444"/>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spTree>
    <p:extLst>
      <p:ext uri="{BB962C8B-B14F-4D97-AF65-F5344CB8AC3E}">
        <p14:creationId xmlns:p14="http://schemas.microsoft.com/office/powerpoint/2010/main" val="2856868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B660165-803F-6791-CCE8-9B7E388B9E27}"/>
              </a:ext>
            </a:extLst>
          </p:cNvPr>
          <p:cNvSpPr txBox="1"/>
          <p:nvPr/>
        </p:nvSpPr>
        <p:spPr>
          <a:xfrm>
            <a:off x="0" y="10253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DM Sans" pitchFamily="2" charset="0"/>
                <a:ea typeface="+mn-ea"/>
                <a:cs typeface="+mn-cs"/>
              </a:rPr>
              <a:t>For Researchers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hlinkClick r:id="rId2"/>
            <a:extLst>
              <a:ext uri="{FF2B5EF4-FFF2-40B4-BE49-F238E27FC236}">
                <a16:creationId xmlns:a16="http://schemas.microsoft.com/office/drawing/2014/main" id="{D694C1D8-E35D-66FE-09E2-3EC4F2645A71}"/>
              </a:ext>
            </a:extLst>
          </p:cNvPr>
          <p:cNvSpPr txBox="1"/>
          <p:nvPr/>
        </p:nvSpPr>
        <p:spPr>
          <a:xfrm>
            <a:off x="702694" y="631643"/>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3200" b="1" i="0" dirty="0">
                <a:solidFill>
                  <a:schemeClr val="bg1"/>
                </a:solidFill>
                <a:effectLst/>
                <a:latin typeface="-apple-system"/>
              </a:rPr>
              <a:t>typeset.io</a:t>
            </a:r>
          </a:p>
          <a:p>
            <a:pPr algn="ctr"/>
            <a:r>
              <a:rPr lang="en-US" sz="3200" b="0" i="0" dirty="0" err="1">
                <a:solidFill>
                  <a:schemeClr val="bg1"/>
                </a:solidFill>
                <a:effectLst/>
                <a:latin typeface="ProximaVara-Roman"/>
              </a:rPr>
              <a:t>SciSpace</a:t>
            </a:r>
            <a:r>
              <a:rPr lang="en-US" sz="3200" b="0" i="0" dirty="0">
                <a:solidFill>
                  <a:schemeClr val="bg1"/>
                </a:solidFill>
                <a:effectLst/>
                <a:latin typeface="ProximaVara-Roman"/>
              </a:rPr>
              <a:t> copilot</a:t>
            </a:r>
            <a:endParaRPr lang="en-US" sz="3200" b="1" i="0" dirty="0">
              <a:solidFill>
                <a:schemeClr val="bg1"/>
              </a:solidFill>
              <a:effectLst/>
              <a:latin typeface="-apple-system"/>
            </a:endParaRPr>
          </a:p>
        </p:txBody>
      </p:sp>
      <p:pic>
        <p:nvPicPr>
          <p:cNvPr id="7" name="Picture 6">
            <a:extLst>
              <a:ext uri="{FF2B5EF4-FFF2-40B4-BE49-F238E27FC236}">
                <a16:creationId xmlns:a16="http://schemas.microsoft.com/office/drawing/2014/main" id="{0683C252-1F09-6B8F-CD24-9A42ADC88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705" y="4029795"/>
            <a:ext cx="5011366" cy="2498824"/>
          </a:xfrm>
          <a:prstGeom prst="rect">
            <a:avLst/>
          </a:prstGeom>
          <a:ln>
            <a:solidFill>
              <a:schemeClr val="tx1"/>
            </a:solidFill>
          </a:ln>
        </p:spPr>
      </p:pic>
      <p:pic>
        <p:nvPicPr>
          <p:cNvPr id="8" name="Picture 2" descr="QR Code">
            <a:extLst>
              <a:ext uri="{FF2B5EF4-FFF2-40B4-BE49-F238E27FC236}">
                <a16:creationId xmlns:a16="http://schemas.microsoft.com/office/drawing/2014/main" id="{289D268E-F890-E45E-811A-B902A1B2F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394" y="991864"/>
            <a:ext cx="5210175" cy="521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63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631643"/>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ystem-ui"/>
                <a:ea typeface="+mn-ea"/>
                <a:cs typeface="+mn-cs"/>
              </a:rPr>
              <a:t>GPTGO.AI</a:t>
            </a:r>
          </a:p>
        </p:txBody>
      </p:sp>
      <p:pic>
        <p:nvPicPr>
          <p:cNvPr id="4" name="Picture 3">
            <a:extLst>
              <a:ext uri="{FF2B5EF4-FFF2-40B4-BE49-F238E27FC236}">
                <a16:creationId xmlns:a16="http://schemas.microsoft.com/office/drawing/2014/main" id="{12D9B995-F6AD-8AC1-1583-ED38FE7872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770" y="3820473"/>
            <a:ext cx="5057511" cy="2709275"/>
          </a:xfrm>
          <a:prstGeom prst="rect">
            <a:avLst/>
          </a:prstGeom>
          <a:ln>
            <a:solidFill>
              <a:schemeClr val="tx1"/>
            </a:solidFill>
          </a:ln>
        </p:spPr>
      </p:pic>
      <p:pic>
        <p:nvPicPr>
          <p:cNvPr id="5" name="Picture 4" descr="Qr code&#10;&#10;Description automatically generated">
            <a:extLst>
              <a:ext uri="{FF2B5EF4-FFF2-40B4-BE49-F238E27FC236}">
                <a16:creationId xmlns:a16="http://schemas.microsoft.com/office/drawing/2014/main" id="{11B60693-8951-DEEE-D949-03F87AEC7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823549"/>
            <a:ext cx="5210902" cy="5210902"/>
          </a:xfrm>
          <a:prstGeom prst="rect">
            <a:avLst/>
          </a:prstGeom>
        </p:spPr>
      </p:pic>
      <p:sp>
        <p:nvSpPr>
          <p:cNvPr id="2" name="TextBox 1">
            <a:extLst>
              <a:ext uri="{FF2B5EF4-FFF2-40B4-BE49-F238E27FC236}">
                <a16:creationId xmlns:a16="http://schemas.microsoft.com/office/drawing/2014/main" id="{6BE32D56-2D8F-1664-3255-74CD3B7A7928}"/>
              </a:ext>
            </a:extLst>
          </p:cNvPr>
          <p:cNvSpPr txBox="1"/>
          <p:nvPr/>
        </p:nvSpPr>
        <p:spPr>
          <a:xfrm>
            <a:off x="0" y="117444"/>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spTree>
    <p:extLst>
      <p:ext uri="{BB962C8B-B14F-4D97-AF65-F5344CB8AC3E}">
        <p14:creationId xmlns:p14="http://schemas.microsoft.com/office/powerpoint/2010/main" val="69524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8" name="Rectangle 3087">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طائر ذكى وسلوكه كالبشر.. ما لا تعرفه عن الغربان - اليوم السابع">
            <a:extLst>
              <a:ext uri="{FF2B5EF4-FFF2-40B4-BE49-F238E27FC236}">
                <a16:creationId xmlns:a16="http://schemas.microsoft.com/office/drawing/2014/main" id="{48065551-21C1-7A59-872D-363258AFF4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4" r="23584" b="2"/>
          <a:stretch/>
        </p:blipFill>
        <p:spPr bwMode="auto">
          <a:xfrm>
            <a:off x="81534" y="112139"/>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فبعث الله غرابا يبحث في الأرض ليريه كيف يواري سوأة أخيه قال . [ المائدة: 31]">
            <a:extLst>
              <a:ext uri="{FF2B5EF4-FFF2-40B4-BE49-F238E27FC236}">
                <a16:creationId xmlns:a16="http://schemas.microsoft.com/office/drawing/2014/main" id="{0AC4520D-041A-12DD-B36A-16A42962F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4" r="1" b="9163"/>
          <a:stretch/>
        </p:blipFill>
        <p:spPr bwMode="auto">
          <a:xfrm>
            <a:off x="4965917" y="123257"/>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3090" name="Rectangle 3089">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92" name="Rectangle 3091">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FB36AB-1A36-77AD-3168-3F3ADC174517}"/>
              </a:ext>
            </a:extLst>
          </p:cNvPr>
          <p:cNvSpPr txBox="1"/>
          <p:nvPr/>
        </p:nvSpPr>
        <p:spPr>
          <a:xfrm>
            <a:off x="953729" y="4440602"/>
            <a:ext cx="10403119" cy="1645920"/>
          </a:xfrm>
          <a:prstGeom prst="rect">
            <a:avLst/>
          </a:prstGeom>
          <a:solidFill>
            <a:schemeClr val="bg1"/>
          </a:solidFill>
        </p:spPr>
        <p:txBody>
          <a:bodyPr vert="horz" lIns="91440" tIns="45720" rIns="91440" bIns="45720" rtlCol="0" anchor="ctr">
            <a:normAutofit/>
          </a:bodyPr>
          <a:lstStyle/>
          <a:p>
            <a:pPr algn="justLow">
              <a:lnSpc>
                <a:spcPct val="150000"/>
              </a:lnSpc>
              <a:spcAft>
                <a:spcPts val="600"/>
              </a:spcAft>
            </a:pPr>
            <a:r>
              <a:rPr lang="en-US" sz="2000" b="1" i="0" dirty="0">
                <a:effectLst/>
              </a:rPr>
              <a:t>{Then Allah sent a crow who scratched the ground to show him to hide the dead body of his brother. He (the murderer) said: "Woe to me! Am I not even able to be as this crow and to hide the dead body of my brother?" Then he became one of those who regretted}</a:t>
            </a:r>
          </a:p>
        </p:txBody>
      </p:sp>
      <p:sp>
        <p:nvSpPr>
          <p:cNvPr id="2" name="Rectangle 1">
            <a:extLst>
              <a:ext uri="{FF2B5EF4-FFF2-40B4-BE49-F238E27FC236}">
                <a16:creationId xmlns:a16="http://schemas.microsoft.com/office/drawing/2014/main" id="{A0BA058E-E40B-CC1A-1422-AB150FE84688}"/>
              </a:ext>
            </a:extLst>
          </p:cNvPr>
          <p:cNvSpPr/>
          <p:nvPr/>
        </p:nvSpPr>
        <p:spPr>
          <a:xfrm>
            <a:off x="6096000" y="525406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hlinkClick r:id="rId2"/>
            <a:extLst>
              <a:ext uri="{FF2B5EF4-FFF2-40B4-BE49-F238E27FC236}">
                <a16:creationId xmlns:a16="http://schemas.microsoft.com/office/drawing/2014/main" id="{DBB0DCD0-C7C6-4DF3-E342-806D671493AF}"/>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b="1" i="0" dirty="0">
                <a:solidFill>
                  <a:srgbClr val="FFFFFF"/>
                </a:solidFill>
                <a:effectLst/>
                <a:latin typeface="Open Sans" panose="020B0606030504020204" pitchFamily="34" charset="0"/>
              </a:rPr>
              <a:t>Paraphrasing-tool</a:t>
            </a:r>
            <a:endParaRPr kumimoji="0" lang="en-US" sz="2000" b="1" i="0" u="none" strike="noStrike" kern="1200" cap="none" spc="0" normalizeH="0" baseline="0" noProof="0" dirty="0">
              <a:ln>
                <a:noFill/>
              </a:ln>
              <a:solidFill>
                <a:prstClr val="white"/>
              </a:solidFill>
              <a:effectLst/>
              <a:uLnTx/>
              <a:uFillTx/>
              <a:latin typeface="system-ui"/>
              <a:ea typeface="+mn-ea"/>
              <a:cs typeface="+mn-cs"/>
            </a:endParaRPr>
          </a:p>
        </p:txBody>
      </p:sp>
      <p:pic>
        <p:nvPicPr>
          <p:cNvPr id="5" name="Picture 4">
            <a:extLst>
              <a:ext uri="{FF2B5EF4-FFF2-40B4-BE49-F238E27FC236}">
                <a16:creationId xmlns:a16="http://schemas.microsoft.com/office/drawing/2014/main" id="{028E5239-7D6C-8640-62E1-ECC5B3A9A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970890"/>
            <a:ext cx="5057510" cy="2543090"/>
          </a:xfrm>
          <a:prstGeom prst="rect">
            <a:avLst/>
          </a:prstGeom>
          <a:ln>
            <a:solidFill>
              <a:schemeClr val="tx1"/>
            </a:solidFill>
          </a:ln>
        </p:spPr>
      </p:pic>
      <p:pic>
        <p:nvPicPr>
          <p:cNvPr id="6" name="Picture 5" descr="Qr code&#10;&#10;Description automatically generated">
            <a:extLst>
              <a:ext uri="{FF2B5EF4-FFF2-40B4-BE49-F238E27FC236}">
                <a16:creationId xmlns:a16="http://schemas.microsoft.com/office/drawing/2014/main" id="{FF90AB33-AFCB-D033-1501-AC5EF2E46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823549"/>
            <a:ext cx="5210902" cy="5210902"/>
          </a:xfrm>
          <a:prstGeom prst="rect">
            <a:avLst/>
          </a:prstGeom>
        </p:spPr>
      </p:pic>
      <p:sp>
        <p:nvSpPr>
          <p:cNvPr id="3" name="TextBox 2">
            <a:extLst>
              <a:ext uri="{FF2B5EF4-FFF2-40B4-BE49-F238E27FC236}">
                <a16:creationId xmlns:a16="http://schemas.microsoft.com/office/drawing/2014/main" id="{899265AD-0465-87DF-E0EF-125526AD243D}"/>
              </a:ext>
            </a:extLst>
          </p:cNvPr>
          <p:cNvSpPr txBox="1"/>
          <p:nvPr/>
        </p:nvSpPr>
        <p:spPr>
          <a:xfrm>
            <a:off x="0" y="117444"/>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spTree>
    <p:extLst>
      <p:ext uri="{BB962C8B-B14F-4D97-AF65-F5344CB8AC3E}">
        <p14:creationId xmlns:p14="http://schemas.microsoft.com/office/powerpoint/2010/main" val="4249784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hlinkClick r:id="rId2"/>
            <a:extLst>
              <a:ext uri="{FF2B5EF4-FFF2-40B4-BE49-F238E27FC236}">
                <a16:creationId xmlns:a16="http://schemas.microsoft.com/office/drawing/2014/main" id="{0EB8B358-8E8F-B89B-6353-DA722A6A5717}"/>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i="0" dirty="0">
                <a:solidFill>
                  <a:srgbClr val="FFFFFF"/>
                </a:solidFill>
                <a:effectLst/>
                <a:latin typeface="Open Sans" panose="020B0606030504020204" pitchFamily="34" charset="0"/>
              </a:rPr>
              <a:t>Quill Bot</a:t>
            </a:r>
            <a:endParaRPr kumimoji="0" lang="en-US" sz="3200" b="1" i="0" u="none" strike="noStrike" kern="1200" cap="none" spc="0" normalizeH="0" baseline="0" noProof="0" dirty="0">
              <a:ln>
                <a:noFill/>
              </a:ln>
              <a:solidFill>
                <a:prstClr val="white"/>
              </a:solidFill>
              <a:effectLst/>
              <a:uLnTx/>
              <a:uFillTx/>
              <a:latin typeface="system-ui"/>
              <a:ea typeface="+mn-ea"/>
              <a:cs typeface="+mn-cs"/>
            </a:endParaRPr>
          </a:p>
        </p:txBody>
      </p:sp>
      <p:pic>
        <p:nvPicPr>
          <p:cNvPr id="5" name="Picture 4">
            <a:extLst>
              <a:ext uri="{FF2B5EF4-FFF2-40B4-BE49-F238E27FC236}">
                <a16:creationId xmlns:a16="http://schemas.microsoft.com/office/drawing/2014/main" id="{B48AE592-0BC8-ED59-FDA7-C26D1BDF7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972560"/>
            <a:ext cx="5583510" cy="2499058"/>
          </a:xfrm>
          <a:prstGeom prst="rect">
            <a:avLst/>
          </a:prstGeom>
          <a:ln>
            <a:solidFill>
              <a:schemeClr val="tx1"/>
            </a:solidFill>
          </a:ln>
        </p:spPr>
      </p:pic>
      <p:pic>
        <p:nvPicPr>
          <p:cNvPr id="6" name="Picture 5" descr="Qr code&#10;&#10;Description automatically generated">
            <a:extLst>
              <a:ext uri="{FF2B5EF4-FFF2-40B4-BE49-F238E27FC236}">
                <a16:creationId xmlns:a16="http://schemas.microsoft.com/office/drawing/2014/main" id="{C43ACCFE-70FA-B92F-C853-DAD86A76D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823549"/>
            <a:ext cx="5210902" cy="5210902"/>
          </a:xfrm>
          <a:prstGeom prst="rect">
            <a:avLst/>
          </a:prstGeom>
        </p:spPr>
      </p:pic>
      <p:sp>
        <p:nvSpPr>
          <p:cNvPr id="3" name="TextBox 2">
            <a:extLst>
              <a:ext uri="{FF2B5EF4-FFF2-40B4-BE49-F238E27FC236}">
                <a16:creationId xmlns:a16="http://schemas.microsoft.com/office/drawing/2014/main" id="{21F822C0-AED9-A710-3DE0-A30756AFD7A7}"/>
              </a:ext>
            </a:extLst>
          </p:cNvPr>
          <p:cNvSpPr txBox="1"/>
          <p:nvPr/>
        </p:nvSpPr>
        <p:spPr>
          <a:xfrm>
            <a:off x="0" y="117444"/>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Researchers </a:t>
            </a:r>
            <a:endParaRPr lang="en-US" b="1" dirty="0"/>
          </a:p>
        </p:txBody>
      </p:sp>
    </p:spTree>
    <p:extLst>
      <p:ext uri="{BB962C8B-B14F-4D97-AF65-F5344CB8AC3E}">
        <p14:creationId xmlns:p14="http://schemas.microsoft.com/office/powerpoint/2010/main" val="1810757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 to take a break - Even 10 minutes - Peter de Jager - Municipal World">
            <a:extLst>
              <a:ext uri="{FF2B5EF4-FFF2-40B4-BE49-F238E27FC236}">
                <a16:creationId xmlns:a16="http://schemas.microsoft.com/office/drawing/2014/main" id="{24E726DB-5765-88BA-E448-D06EB22646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993" y="20302"/>
            <a:ext cx="12127834" cy="6817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3EC9725-118D-E89C-495E-337D07FCE3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251010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taurant Etiquette: How to Eat Out Without Embarrassing Yourself – Utne">
            <a:extLst>
              <a:ext uri="{FF2B5EF4-FFF2-40B4-BE49-F238E27FC236}">
                <a16:creationId xmlns:a16="http://schemas.microsoft.com/office/drawing/2014/main" id="{315AF2E9-B3C0-B5B1-B67A-D3C182677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57" r="1" b="37532"/>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645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etiquette icon">
            <a:extLst>
              <a:ext uri="{FF2B5EF4-FFF2-40B4-BE49-F238E27FC236}">
                <a16:creationId xmlns:a16="http://schemas.microsoft.com/office/drawing/2014/main" id="{13649E10-0507-5AF8-647B-60AE662D0B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5" r="1" b="1"/>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766DB0-817A-A5EA-6BE5-9CF3104246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397104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4800" b="1" i="0" dirty="0">
                <a:solidFill>
                  <a:srgbClr val="FFFFFF"/>
                </a:solidFill>
                <a:effectLst/>
                <a:latin typeface="ABC Diatype"/>
              </a:rPr>
              <a:t>Tome</a:t>
            </a:r>
            <a:br>
              <a:rPr lang="en-US" sz="2800" b="1" i="0" dirty="0">
                <a:solidFill>
                  <a:srgbClr val="FFFFFF"/>
                </a:solidFill>
                <a:effectLst/>
                <a:latin typeface="ABC Diatype"/>
              </a:rPr>
            </a:br>
            <a:r>
              <a:rPr lang="en-US" sz="2800" b="1" i="0" dirty="0">
                <a:solidFill>
                  <a:srgbClr val="FFFFFF"/>
                </a:solidFill>
                <a:effectLst/>
                <a:latin typeface="ABC Diatype"/>
              </a:rPr>
              <a:t>storytelling </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989" y="3765548"/>
            <a:ext cx="5715870" cy="2709275"/>
          </a:xfrm>
          <a:prstGeom prst="rect">
            <a:avLst/>
          </a:prstGeom>
          <a:ln>
            <a:solidFill>
              <a:schemeClr val="tx1"/>
            </a:solidFill>
          </a:ln>
        </p:spPr>
      </p:pic>
      <p:pic>
        <p:nvPicPr>
          <p:cNvPr id="4" name="Picture 3" descr="Qr code&#10;&#10;Description automatically generated">
            <a:extLst>
              <a:ext uri="{FF2B5EF4-FFF2-40B4-BE49-F238E27FC236}">
                <a16:creationId xmlns:a16="http://schemas.microsoft.com/office/drawing/2014/main" id="{A18C52FF-1D6C-3FB5-C756-C66216F6A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949" y="823549"/>
            <a:ext cx="5210902" cy="5210902"/>
          </a:xfrm>
          <a:prstGeom prst="rect">
            <a:avLst/>
          </a:prstGeom>
        </p:spPr>
      </p:pic>
      <p:sp>
        <p:nvSpPr>
          <p:cNvPr id="2" name="TextBox 1">
            <a:extLst>
              <a:ext uri="{FF2B5EF4-FFF2-40B4-BE49-F238E27FC236}">
                <a16:creationId xmlns:a16="http://schemas.microsoft.com/office/drawing/2014/main" id="{A45DEC49-F891-8B19-1B26-24AE32871CC4}"/>
              </a:ext>
            </a:extLst>
          </p:cNvPr>
          <p:cNvSpPr txBox="1"/>
          <p:nvPr/>
        </p:nvSpPr>
        <p:spPr>
          <a:xfrm>
            <a:off x="20320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Teachers </a:t>
            </a:r>
            <a:endParaRPr lang="en-US" b="1" dirty="0"/>
          </a:p>
        </p:txBody>
      </p:sp>
    </p:spTree>
    <p:extLst>
      <p:ext uri="{BB962C8B-B14F-4D97-AF65-F5344CB8AC3E}">
        <p14:creationId xmlns:p14="http://schemas.microsoft.com/office/powerpoint/2010/main" val="2607857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system-ui"/>
                <a:ea typeface="+mn-ea"/>
                <a:cs typeface="+mn-cs"/>
              </a:rPr>
              <a:t>tutorai</a:t>
            </a:r>
            <a:endParaRPr kumimoji="0" lang="en-US" sz="4000" b="1" i="0" u="none" strike="noStrike" kern="1200" cap="none" spc="0" normalizeH="0" baseline="0" noProof="0" dirty="0">
              <a:ln>
                <a:noFill/>
              </a:ln>
              <a:solidFill>
                <a:prstClr val="white"/>
              </a:solidFill>
              <a:effectLst/>
              <a:uLnTx/>
              <a:uFillTx/>
              <a:latin typeface="system-ui"/>
              <a:ea typeface="+mn-ea"/>
              <a:cs typeface="+mn-cs"/>
            </a:endParaRP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941830"/>
            <a:ext cx="5057510" cy="2591049"/>
          </a:xfrm>
          <a:prstGeom prst="rect">
            <a:avLst/>
          </a:prstGeom>
          <a:ln>
            <a:solidFill>
              <a:schemeClr val="tx1"/>
            </a:solidFill>
          </a:ln>
        </p:spPr>
      </p:pic>
      <p:pic>
        <p:nvPicPr>
          <p:cNvPr id="8" name="Picture 7" descr="Qr code&#10;&#10;Description automatically generated">
            <a:extLst>
              <a:ext uri="{FF2B5EF4-FFF2-40B4-BE49-F238E27FC236}">
                <a16:creationId xmlns:a16="http://schemas.microsoft.com/office/drawing/2014/main" id="{28E0BEFF-EE2C-1984-D7A9-DE4197E0F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894669"/>
            <a:ext cx="5210902" cy="5210902"/>
          </a:xfrm>
          <a:prstGeom prst="rect">
            <a:avLst/>
          </a:prstGeom>
        </p:spPr>
      </p:pic>
      <p:sp>
        <p:nvSpPr>
          <p:cNvPr id="2" name="TextBox 1">
            <a:extLst>
              <a:ext uri="{FF2B5EF4-FFF2-40B4-BE49-F238E27FC236}">
                <a16:creationId xmlns:a16="http://schemas.microsoft.com/office/drawing/2014/main" id="{E3144418-61D7-2E59-8F4D-53EE2FBE7634}"/>
              </a:ext>
            </a:extLst>
          </p:cNvPr>
          <p:cNvSpPr txBox="1"/>
          <p:nvPr/>
        </p:nvSpPr>
        <p:spPr>
          <a:xfrm>
            <a:off x="20320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Teachers </a:t>
            </a:r>
            <a:endParaRPr lang="en-US" b="1" dirty="0"/>
          </a:p>
        </p:txBody>
      </p:sp>
    </p:spTree>
    <p:extLst>
      <p:ext uri="{BB962C8B-B14F-4D97-AF65-F5344CB8AC3E}">
        <p14:creationId xmlns:p14="http://schemas.microsoft.com/office/powerpoint/2010/main" val="2030224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BC Diatype"/>
                <a:ea typeface="+mn-ea"/>
                <a:cs typeface="+mn-cs"/>
              </a:rPr>
              <a:t>Mindsmith</a:t>
            </a:r>
            <a:r>
              <a:rPr kumimoji="0" lang="en-US" sz="2800" b="1" i="0" u="none" strike="noStrike" kern="1200" cap="none" spc="0" normalizeH="0" baseline="0" noProof="0" dirty="0">
                <a:ln>
                  <a:noFill/>
                </a:ln>
                <a:solidFill>
                  <a:srgbClr val="FFFFFF"/>
                </a:solidFill>
                <a:effectLst/>
                <a:uLnTx/>
                <a:uFillTx/>
                <a:latin typeface="ABC Diatype"/>
                <a:ea typeface="+mn-ea"/>
                <a:cs typeface="+mn-cs"/>
              </a:rPr>
              <a:t> </a:t>
            </a:r>
            <a:r>
              <a:rPr lang="en-US" sz="2800" b="1" dirty="0">
                <a:solidFill>
                  <a:srgbClr val="FFFFFF"/>
                </a:solidFill>
                <a:latin typeface="ABC Diatype"/>
              </a:rPr>
              <a:t>for create your lesson </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989" y="3804628"/>
            <a:ext cx="5715870" cy="2631115"/>
          </a:xfrm>
          <a:prstGeom prst="rect">
            <a:avLst/>
          </a:prstGeom>
          <a:ln>
            <a:solidFill>
              <a:schemeClr val="tx1"/>
            </a:solidFill>
          </a:ln>
        </p:spPr>
      </p:pic>
      <p:pic>
        <p:nvPicPr>
          <p:cNvPr id="26626" name="Picture 2" descr="QR Code">
            <a:extLst>
              <a:ext uri="{FF2B5EF4-FFF2-40B4-BE49-F238E27FC236}">
                <a16:creationId xmlns:a16="http://schemas.microsoft.com/office/drawing/2014/main" id="{B6EC4E11-1AD7-28A2-06BE-351D715A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239" y="873760"/>
            <a:ext cx="5110480" cy="5110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8E1469-318D-FC2D-7068-FD25D32ED202}"/>
              </a:ext>
            </a:extLst>
          </p:cNvPr>
          <p:cNvSpPr txBox="1"/>
          <p:nvPr/>
        </p:nvSpPr>
        <p:spPr>
          <a:xfrm>
            <a:off x="20320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Teachers </a:t>
            </a:r>
            <a:endParaRPr lang="en-US" b="1" dirty="0"/>
          </a:p>
        </p:txBody>
      </p:sp>
    </p:spTree>
    <p:extLst>
      <p:ext uri="{BB962C8B-B14F-4D97-AF65-F5344CB8AC3E}">
        <p14:creationId xmlns:p14="http://schemas.microsoft.com/office/powerpoint/2010/main" val="3388045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latin typeface="ABC Diatype"/>
              </a:rPr>
              <a:t>Quiz Gecko</a:t>
            </a:r>
          </a:p>
        </p:txBody>
      </p:sp>
      <p:sp>
        <p:nvSpPr>
          <p:cNvPr id="4" name="TextBox 3">
            <a:extLst>
              <a:ext uri="{FF2B5EF4-FFF2-40B4-BE49-F238E27FC236}">
                <a16:creationId xmlns:a16="http://schemas.microsoft.com/office/drawing/2014/main" id="{7C8E1469-318D-FC2D-7068-FD25D32ED202}"/>
              </a:ext>
            </a:extLst>
          </p:cNvPr>
          <p:cNvSpPr txBox="1"/>
          <p:nvPr/>
        </p:nvSpPr>
        <p:spPr>
          <a:xfrm>
            <a:off x="203200" y="9397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DM Sans" pitchFamily="2" charset="0"/>
                <a:ea typeface="+mn-ea"/>
                <a:cs typeface="+mn-cs"/>
              </a:rPr>
              <a:t>For Teachers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descr="QR Code">
            <a:extLst>
              <a:ext uri="{FF2B5EF4-FFF2-40B4-BE49-F238E27FC236}">
                <a16:creationId xmlns:a16="http://schemas.microsoft.com/office/drawing/2014/main" id="{3EE651C9-BC5C-6F23-F1B7-676AB8CF8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055567"/>
            <a:ext cx="5210175" cy="5210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C8DCC7-DB74-3E22-7D61-CB06877101F6}"/>
              </a:ext>
            </a:extLst>
          </p:cNvPr>
          <p:cNvPicPr>
            <a:picLocks noChangeAspect="1"/>
          </p:cNvPicPr>
          <p:nvPr/>
        </p:nvPicPr>
        <p:blipFill>
          <a:blip r:embed="rId4"/>
          <a:stretch>
            <a:fillRect/>
          </a:stretch>
        </p:blipFill>
        <p:spPr>
          <a:xfrm>
            <a:off x="568960" y="3798260"/>
            <a:ext cx="5527040" cy="2709274"/>
          </a:xfrm>
          <a:prstGeom prst="rect">
            <a:avLst/>
          </a:prstGeom>
        </p:spPr>
      </p:pic>
    </p:spTree>
    <p:extLst>
      <p:ext uri="{BB962C8B-B14F-4D97-AF65-F5344CB8AC3E}">
        <p14:creationId xmlns:p14="http://schemas.microsoft.com/office/powerpoint/2010/main" val="630084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3200" b="1" dirty="0">
                <a:solidFill>
                  <a:prstClr val="white"/>
                </a:solidFill>
                <a:latin typeface="system-ui"/>
              </a:rPr>
              <a:t>Create      children's stories</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813978"/>
            <a:ext cx="5057510" cy="2856914"/>
          </a:xfrm>
          <a:prstGeom prst="rect">
            <a:avLst/>
          </a:prstGeom>
          <a:ln>
            <a:solidFill>
              <a:schemeClr val="tx1"/>
            </a:solidFill>
          </a:ln>
        </p:spPr>
      </p:pic>
      <p:pic>
        <p:nvPicPr>
          <p:cNvPr id="4" name="Picture 3" descr="Qr code&#10;&#10;Description automatically generated">
            <a:extLst>
              <a:ext uri="{FF2B5EF4-FFF2-40B4-BE49-F238E27FC236}">
                <a16:creationId xmlns:a16="http://schemas.microsoft.com/office/drawing/2014/main" id="{98F9F220-AB57-35A3-0017-CDF09DECD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23549"/>
            <a:ext cx="5210902" cy="5210902"/>
          </a:xfrm>
          <a:prstGeom prst="rect">
            <a:avLst/>
          </a:prstGeom>
        </p:spPr>
      </p:pic>
      <p:sp>
        <p:nvSpPr>
          <p:cNvPr id="2" name="TextBox 1">
            <a:extLst>
              <a:ext uri="{FF2B5EF4-FFF2-40B4-BE49-F238E27FC236}">
                <a16:creationId xmlns:a16="http://schemas.microsoft.com/office/drawing/2014/main" id="{ED0A731F-B102-855C-11D7-4BD57B579AA7}"/>
              </a:ext>
            </a:extLst>
          </p:cNvPr>
          <p:cNvSpPr txBox="1"/>
          <p:nvPr/>
        </p:nvSpPr>
        <p:spPr>
          <a:xfrm>
            <a:off x="20320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Teachers </a:t>
            </a:r>
            <a:endParaRPr lang="en-US" b="1" dirty="0"/>
          </a:p>
        </p:txBody>
      </p:sp>
    </p:spTree>
    <p:extLst>
      <p:ext uri="{BB962C8B-B14F-4D97-AF65-F5344CB8AC3E}">
        <p14:creationId xmlns:p14="http://schemas.microsoft.com/office/powerpoint/2010/main" val="169690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6" name="Rectangle 1105">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pizza, food, table, floor&#10;&#10;Description automatically generated">
            <a:extLst>
              <a:ext uri="{FF2B5EF4-FFF2-40B4-BE49-F238E27FC236}">
                <a16:creationId xmlns:a16="http://schemas.microsoft.com/office/drawing/2014/main" id="{AA73DBC1-123A-BDE4-C518-F953C5C59B8A}"/>
              </a:ext>
            </a:extLst>
          </p:cNvPr>
          <p:cNvPicPr>
            <a:picLocks noChangeAspect="1"/>
          </p:cNvPicPr>
          <p:nvPr/>
        </p:nvPicPr>
        <p:blipFill rotWithShape="1">
          <a:blip r:embed="rId2">
            <a:extLst>
              <a:ext uri="{28A0092B-C50C-407E-A947-70E740481C1C}">
                <a14:useLocalDpi xmlns:a14="http://schemas.microsoft.com/office/drawing/2010/main" val="0"/>
              </a:ext>
            </a:extLst>
          </a:blip>
          <a:srcRect t="8618" r="-2" b="15523"/>
          <a:stretch/>
        </p:blipFill>
        <p:spPr>
          <a:xfrm>
            <a:off x="20" y="10"/>
            <a:ext cx="7256186" cy="6857990"/>
          </a:xfrm>
          <a:prstGeom prst="rect">
            <a:avLst/>
          </a:prstGeom>
        </p:spPr>
      </p:pic>
      <p:pic>
        <p:nvPicPr>
          <p:cNvPr id="1028" name="Picture 4" descr="مسرحية للشاعر صلاح عبد الصبور من ١٢ حرف - السيرة الذاتية">
            <a:extLst>
              <a:ext uri="{FF2B5EF4-FFF2-40B4-BE49-F238E27FC236}">
                <a16:creationId xmlns:a16="http://schemas.microsoft.com/office/drawing/2014/main" id="{F7C990D5-8F51-1306-1E33-D676098A9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7256206" y="10"/>
            <a:ext cx="493579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ctivity Word Images – Browse 77,529 Stock Photos, Vectors, and Video |  Adobe Stock">
            <a:extLst>
              <a:ext uri="{FF2B5EF4-FFF2-40B4-BE49-F238E27FC236}">
                <a16:creationId xmlns:a16="http://schemas.microsoft.com/office/drawing/2014/main" id="{376B0935-E9E3-7C1A-5FEC-98F7C03E6F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243903" y="0"/>
            <a:ext cx="946573" cy="9465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097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lnSpc>
                <a:spcPct val="150000"/>
              </a:lnSpc>
            </a:pPr>
            <a:r>
              <a:rPr lang="en-US" sz="2400" b="1" i="0" dirty="0">
                <a:solidFill>
                  <a:schemeClr val="bg1"/>
                </a:solidFill>
                <a:effectLst/>
                <a:latin typeface="SimplonNorm-Regular"/>
              </a:rPr>
              <a:t>Interactive Whiteboard Systems</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860800"/>
            <a:ext cx="5057510" cy="2794000"/>
          </a:xfrm>
          <a:prstGeom prst="rect">
            <a:avLst/>
          </a:prstGeom>
          <a:ln>
            <a:solidFill>
              <a:schemeClr val="tx1"/>
            </a:solidFill>
          </a:ln>
        </p:spPr>
      </p:pic>
      <p:pic>
        <p:nvPicPr>
          <p:cNvPr id="6" name="Picture 5" descr="Qr code&#10;&#10;Description automatically generated">
            <a:extLst>
              <a:ext uri="{FF2B5EF4-FFF2-40B4-BE49-F238E27FC236}">
                <a16:creationId xmlns:a16="http://schemas.microsoft.com/office/drawing/2014/main" id="{56B131D2-2996-D257-2734-9F20A2A54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73100"/>
            <a:ext cx="5511800" cy="5511800"/>
          </a:xfrm>
          <a:prstGeom prst="rect">
            <a:avLst/>
          </a:prstGeom>
        </p:spPr>
      </p:pic>
      <p:sp>
        <p:nvSpPr>
          <p:cNvPr id="2" name="TextBox 1">
            <a:extLst>
              <a:ext uri="{FF2B5EF4-FFF2-40B4-BE49-F238E27FC236}">
                <a16:creationId xmlns:a16="http://schemas.microsoft.com/office/drawing/2014/main" id="{9808D850-2A72-E50B-B9DB-D6B6E5AB2595}"/>
              </a:ext>
            </a:extLst>
          </p:cNvPr>
          <p:cNvSpPr txBox="1"/>
          <p:nvPr/>
        </p:nvSpPr>
        <p:spPr>
          <a:xfrm>
            <a:off x="203200" y="93978"/>
            <a:ext cx="6096000" cy="369332"/>
          </a:xfrm>
          <a:prstGeom prst="rect">
            <a:avLst/>
          </a:prstGeom>
          <a:noFill/>
        </p:spPr>
        <p:txBody>
          <a:bodyPr wrap="square">
            <a:spAutoFit/>
          </a:bodyPr>
          <a:lstStyle/>
          <a:p>
            <a:r>
              <a:rPr lang="en-US" b="1" i="0" dirty="0">
                <a:solidFill>
                  <a:schemeClr val="accent2"/>
                </a:solidFill>
                <a:effectLst/>
                <a:latin typeface="DM Sans" pitchFamily="2" charset="0"/>
              </a:rPr>
              <a:t>For Teachers </a:t>
            </a:r>
            <a:endParaRPr lang="en-US" b="1" dirty="0"/>
          </a:p>
        </p:txBody>
      </p:sp>
    </p:spTree>
    <p:extLst>
      <p:ext uri="{BB962C8B-B14F-4D97-AF65-F5344CB8AC3E}">
        <p14:creationId xmlns:p14="http://schemas.microsoft.com/office/powerpoint/2010/main" val="1123218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chemeClr val="bg1"/>
                </a:solidFill>
                <a:effectLst/>
                <a:latin typeface="Open Sans" panose="020B0606030504020204" pitchFamily="34" charset="0"/>
              </a:rPr>
              <a:t>Compose AI is a Chrome extension</a:t>
            </a:r>
            <a:endParaRPr kumimoji="0" lang="en-US" sz="2800" b="1" i="0" u="none" strike="noStrike" kern="1200" cap="none" spc="0" normalizeH="0" baseline="0" noProof="0" dirty="0">
              <a:ln>
                <a:noFill/>
              </a:ln>
              <a:solidFill>
                <a:schemeClr val="bg1"/>
              </a:solidFill>
              <a:effectLst/>
              <a:uLnTx/>
              <a:uFillTx/>
              <a:latin typeface="system-ui"/>
              <a:ea typeface="+mn-ea"/>
              <a:cs typeface="+mn-cs"/>
            </a:endParaRP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974721"/>
            <a:ext cx="5057510" cy="2535427"/>
          </a:xfrm>
          <a:prstGeom prst="rect">
            <a:avLst/>
          </a:prstGeom>
          <a:ln>
            <a:solidFill>
              <a:schemeClr val="tx1"/>
            </a:solidFill>
          </a:ln>
        </p:spPr>
      </p:pic>
      <p:pic>
        <p:nvPicPr>
          <p:cNvPr id="6" name="Picture 5" descr="Qr code&#10;&#10;Description automatically generated">
            <a:extLst>
              <a:ext uri="{FF2B5EF4-FFF2-40B4-BE49-F238E27FC236}">
                <a16:creationId xmlns:a16="http://schemas.microsoft.com/office/drawing/2014/main" id="{F9CFE07B-7149-B89C-8651-6595B2969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898" y="823549"/>
            <a:ext cx="5210902" cy="5210902"/>
          </a:xfrm>
          <a:prstGeom prst="rect">
            <a:avLst/>
          </a:prstGeom>
        </p:spPr>
      </p:pic>
      <p:sp>
        <p:nvSpPr>
          <p:cNvPr id="2" name="TextBox 1">
            <a:extLst>
              <a:ext uri="{FF2B5EF4-FFF2-40B4-BE49-F238E27FC236}">
                <a16:creationId xmlns:a16="http://schemas.microsoft.com/office/drawing/2014/main" id="{AC5411CA-C763-3057-4101-D0BA3E31486C}"/>
              </a:ext>
            </a:extLst>
          </p:cNvPr>
          <p:cNvSpPr txBox="1"/>
          <p:nvPr/>
        </p:nvSpPr>
        <p:spPr>
          <a:xfrm>
            <a:off x="389188" y="104890"/>
            <a:ext cx="6096000" cy="369332"/>
          </a:xfrm>
          <a:prstGeom prst="rect">
            <a:avLst/>
          </a:prstGeom>
          <a:noFill/>
        </p:spPr>
        <p:txBody>
          <a:bodyPr wrap="square">
            <a:spAutoFit/>
          </a:bodyPr>
          <a:lstStyle/>
          <a:p>
            <a:r>
              <a:rPr lang="en-US" b="1" i="0" dirty="0">
                <a:solidFill>
                  <a:schemeClr val="accent2"/>
                </a:solidFill>
                <a:effectLst/>
                <a:latin typeface="DM Sans" pitchFamily="2" charset="0"/>
              </a:rPr>
              <a:t>AI Tools</a:t>
            </a:r>
            <a:endParaRPr lang="en-US" b="1" dirty="0"/>
          </a:p>
        </p:txBody>
      </p:sp>
    </p:spTree>
    <p:extLst>
      <p:ext uri="{BB962C8B-B14F-4D97-AF65-F5344CB8AC3E}">
        <p14:creationId xmlns:p14="http://schemas.microsoft.com/office/powerpoint/2010/main" val="438774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2800" b="1" dirty="0">
                <a:solidFill>
                  <a:prstClr val="white"/>
                </a:solidFill>
                <a:latin typeface="system-ui"/>
              </a:rPr>
              <a:t>Remove Image Background</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922595"/>
            <a:ext cx="5057510" cy="2639679"/>
          </a:xfrm>
          <a:prstGeom prst="rect">
            <a:avLst/>
          </a:prstGeom>
          <a:ln>
            <a:solidFill>
              <a:schemeClr val="tx1"/>
            </a:solidFill>
          </a:ln>
        </p:spPr>
      </p:pic>
      <p:pic>
        <p:nvPicPr>
          <p:cNvPr id="4" name="Picture 3" descr="Qr code&#10;&#10;Description automatically generated">
            <a:extLst>
              <a:ext uri="{FF2B5EF4-FFF2-40B4-BE49-F238E27FC236}">
                <a16:creationId xmlns:a16="http://schemas.microsoft.com/office/drawing/2014/main" id="{73B91D28-66D1-10F6-CADF-6C1D2E105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23549"/>
            <a:ext cx="5210902" cy="5210902"/>
          </a:xfrm>
          <a:prstGeom prst="rect">
            <a:avLst/>
          </a:prstGeom>
        </p:spPr>
      </p:pic>
      <p:sp>
        <p:nvSpPr>
          <p:cNvPr id="2" name="TextBox 1">
            <a:extLst>
              <a:ext uri="{FF2B5EF4-FFF2-40B4-BE49-F238E27FC236}">
                <a16:creationId xmlns:a16="http://schemas.microsoft.com/office/drawing/2014/main" id="{27C47182-F548-92EF-13FD-9B1FBB7CAEFD}"/>
              </a:ext>
            </a:extLst>
          </p:cNvPr>
          <p:cNvSpPr txBox="1"/>
          <p:nvPr/>
        </p:nvSpPr>
        <p:spPr>
          <a:xfrm>
            <a:off x="389188" y="104890"/>
            <a:ext cx="6096000" cy="369332"/>
          </a:xfrm>
          <a:prstGeom prst="rect">
            <a:avLst/>
          </a:prstGeom>
          <a:noFill/>
        </p:spPr>
        <p:txBody>
          <a:bodyPr wrap="square">
            <a:spAutoFit/>
          </a:bodyPr>
          <a:lstStyle/>
          <a:p>
            <a:r>
              <a:rPr lang="en-US" b="1" i="0" dirty="0">
                <a:solidFill>
                  <a:schemeClr val="accent2"/>
                </a:solidFill>
                <a:effectLst/>
                <a:latin typeface="DM Sans" pitchFamily="2" charset="0"/>
              </a:rPr>
              <a:t>AI Tools</a:t>
            </a:r>
            <a:endParaRPr lang="en-US" b="1" dirty="0"/>
          </a:p>
        </p:txBody>
      </p:sp>
    </p:spTree>
    <p:extLst>
      <p:ext uri="{BB962C8B-B14F-4D97-AF65-F5344CB8AC3E}">
        <p14:creationId xmlns:p14="http://schemas.microsoft.com/office/powerpoint/2010/main" val="3480652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FFFF"/>
                </a:solidFill>
                <a:effectLst/>
                <a:latin typeface="Open Sans" panose="020B0606030504020204" pitchFamily="34" charset="0"/>
              </a:rPr>
              <a:t>Cloud Convert</a:t>
            </a:r>
            <a:endParaRPr kumimoji="0" lang="en-US" sz="3200" b="1" i="0" u="none" strike="noStrike" kern="1200" cap="none" spc="0" normalizeH="0" baseline="0" noProof="0" dirty="0">
              <a:ln>
                <a:noFill/>
              </a:ln>
              <a:solidFill>
                <a:prstClr val="white"/>
              </a:solidFill>
              <a:effectLst/>
              <a:uLnTx/>
              <a:uFillTx/>
              <a:latin typeface="system-ui"/>
              <a:ea typeface="+mn-ea"/>
              <a:cs typeface="+mn-cs"/>
            </a:endParaRP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881955"/>
            <a:ext cx="5057510" cy="2720960"/>
          </a:xfrm>
          <a:prstGeom prst="rect">
            <a:avLst/>
          </a:prstGeom>
          <a:ln>
            <a:solidFill>
              <a:schemeClr val="tx1"/>
            </a:solidFill>
          </a:ln>
        </p:spPr>
      </p:pic>
      <p:pic>
        <p:nvPicPr>
          <p:cNvPr id="6" name="Picture 5" descr="Qr code&#10;&#10;Description automatically generated">
            <a:extLst>
              <a:ext uri="{FF2B5EF4-FFF2-40B4-BE49-F238E27FC236}">
                <a16:creationId xmlns:a16="http://schemas.microsoft.com/office/drawing/2014/main" id="{A583E41D-0760-D3D4-521D-F5E869D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23549"/>
            <a:ext cx="5210902" cy="5210902"/>
          </a:xfrm>
          <a:prstGeom prst="rect">
            <a:avLst/>
          </a:prstGeom>
        </p:spPr>
      </p:pic>
      <p:sp>
        <p:nvSpPr>
          <p:cNvPr id="2" name="TextBox 1">
            <a:extLst>
              <a:ext uri="{FF2B5EF4-FFF2-40B4-BE49-F238E27FC236}">
                <a16:creationId xmlns:a16="http://schemas.microsoft.com/office/drawing/2014/main" id="{E56B6F31-BDDC-9E74-5FE6-406A239FFD7D}"/>
              </a:ext>
            </a:extLst>
          </p:cNvPr>
          <p:cNvSpPr txBox="1"/>
          <p:nvPr/>
        </p:nvSpPr>
        <p:spPr>
          <a:xfrm>
            <a:off x="389188" y="104890"/>
            <a:ext cx="6096000" cy="369332"/>
          </a:xfrm>
          <a:prstGeom prst="rect">
            <a:avLst/>
          </a:prstGeom>
          <a:noFill/>
        </p:spPr>
        <p:txBody>
          <a:bodyPr wrap="square">
            <a:spAutoFit/>
          </a:bodyPr>
          <a:lstStyle/>
          <a:p>
            <a:r>
              <a:rPr lang="en-US" b="1" i="0" dirty="0">
                <a:solidFill>
                  <a:schemeClr val="accent2"/>
                </a:solidFill>
                <a:effectLst/>
                <a:latin typeface="DM Sans" pitchFamily="2" charset="0"/>
              </a:rPr>
              <a:t>AI Tools</a:t>
            </a:r>
            <a:endParaRPr lang="en-US" b="1" dirty="0"/>
          </a:p>
        </p:txBody>
      </p:sp>
    </p:spTree>
    <p:extLst>
      <p:ext uri="{BB962C8B-B14F-4D97-AF65-F5344CB8AC3E}">
        <p14:creationId xmlns:p14="http://schemas.microsoft.com/office/powerpoint/2010/main" val="3847798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637380" y="719725"/>
            <a:ext cx="2752354" cy="2709275"/>
          </a:xfrm>
          <a:prstGeom prst="ellipse">
            <a:avLst/>
          </a:prstGeom>
          <a:solidFill>
            <a:srgbClr val="C00000"/>
          </a:solidFill>
          <a:ln w="174625" cmpd="thinThick">
            <a:solidFill>
              <a:srgbClr val="262626"/>
            </a:solidFill>
          </a:ln>
        </p:spPr>
        <p:txBody>
          <a:bodyPr vert="horz" lIns="91440" tIns="45720" rIns="91440" bIns="45720" rtlCol="0" anchor="ctr">
            <a:normAutofit/>
          </a:bodyPr>
          <a:lstStyle/>
          <a:p>
            <a:pPr algn="ctr"/>
            <a:r>
              <a:rPr lang="en-US" sz="3200" b="1" i="0" dirty="0">
                <a:solidFill>
                  <a:schemeClr val="bg1"/>
                </a:solidFill>
                <a:effectLst/>
                <a:latin typeface="Helvetica Neue"/>
              </a:rPr>
              <a:t>Logo &amp; Brand Design</a:t>
            </a:r>
          </a:p>
        </p:txBody>
      </p:sp>
      <p:pic>
        <p:nvPicPr>
          <p:cNvPr id="5" name="Picture 4">
            <a:extLst>
              <a:ext uri="{FF2B5EF4-FFF2-40B4-BE49-F238E27FC236}">
                <a16:creationId xmlns:a16="http://schemas.microsoft.com/office/drawing/2014/main" id="{A2B0F648-3BE2-536B-80A8-AB1AC5A7D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88" y="3888337"/>
            <a:ext cx="5057510" cy="2708195"/>
          </a:xfrm>
          <a:prstGeom prst="rect">
            <a:avLst/>
          </a:prstGeom>
          <a:ln>
            <a:solidFill>
              <a:schemeClr val="tx1"/>
            </a:solidFill>
          </a:ln>
        </p:spPr>
      </p:pic>
      <p:pic>
        <p:nvPicPr>
          <p:cNvPr id="4" name="Picture 3" descr="Qr code&#10;&#10;Description automatically generated">
            <a:extLst>
              <a:ext uri="{FF2B5EF4-FFF2-40B4-BE49-F238E27FC236}">
                <a16:creationId xmlns:a16="http://schemas.microsoft.com/office/drawing/2014/main" id="{90D1B89E-C020-A87F-8070-2235532CB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718" y="955629"/>
            <a:ext cx="5210902" cy="5210902"/>
          </a:xfrm>
          <a:prstGeom prst="rect">
            <a:avLst/>
          </a:prstGeom>
        </p:spPr>
      </p:pic>
      <p:sp>
        <p:nvSpPr>
          <p:cNvPr id="2" name="TextBox 1">
            <a:extLst>
              <a:ext uri="{FF2B5EF4-FFF2-40B4-BE49-F238E27FC236}">
                <a16:creationId xmlns:a16="http://schemas.microsoft.com/office/drawing/2014/main" id="{A78255F2-89CB-5D1D-7831-841A30F06451}"/>
              </a:ext>
            </a:extLst>
          </p:cNvPr>
          <p:cNvSpPr txBox="1"/>
          <p:nvPr/>
        </p:nvSpPr>
        <p:spPr>
          <a:xfrm>
            <a:off x="389188" y="104890"/>
            <a:ext cx="6096000" cy="369332"/>
          </a:xfrm>
          <a:prstGeom prst="rect">
            <a:avLst/>
          </a:prstGeom>
          <a:noFill/>
        </p:spPr>
        <p:txBody>
          <a:bodyPr wrap="square">
            <a:spAutoFit/>
          </a:bodyPr>
          <a:lstStyle/>
          <a:p>
            <a:r>
              <a:rPr lang="en-US" b="1" i="0" dirty="0">
                <a:solidFill>
                  <a:schemeClr val="accent2"/>
                </a:solidFill>
                <a:effectLst/>
                <a:latin typeface="DM Sans" pitchFamily="2" charset="0"/>
              </a:rPr>
              <a:t>AI Tools</a:t>
            </a:r>
            <a:endParaRPr lang="en-US" b="1" dirty="0"/>
          </a:p>
        </p:txBody>
      </p:sp>
    </p:spTree>
    <p:extLst>
      <p:ext uri="{BB962C8B-B14F-4D97-AF65-F5344CB8AC3E}">
        <p14:creationId xmlns:p14="http://schemas.microsoft.com/office/powerpoint/2010/main" val="921191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443720" y="2074362"/>
            <a:ext cx="2752354" cy="2709275"/>
          </a:xfrm>
          <a:prstGeom prst="ellipse">
            <a:avLst/>
          </a:prstGeom>
          <a:solidFill>
            <a:schemeClr val="accent6"/>
          </a:solidFill>
          <a:ln w="174625" cmpd="thinThick">
            <a:solidFill>
              <a:schemeClr val="accent2"/>
            </a:solidFill>
          </a:ln>
        </p:spPr>
        <p:txBody>
          <a:bodyPr vert="horz" lIns="91440" tIns="45720" rIns="91440" bIns="45720" rtlCol="0" anchor="ctr">
            <a:normAutofit/>
          </a:bodyPr>
          <a:lstStyle/>
          <a:p>
            <a:pPr algn="ctr"/>
            <a:r>
              <a:rPr lang="en-US" sz="2000" b="1" dirty="0">
                <a:solidFill>
                  <a:schemeClr val="bg1"/>
                </a:solidFill>
                <a:latin typeface="Calibri Light" panose="020F0302020204030204" pitchFamily="34" charset="0"/>
              </a:rPr>
              <a:t>Recommended</a:t>
            </a:r>
            <a:r>
              <a:rPr lang="en-US" sz="3200" b="1" dirty="0">
                <a:solidFill>
                  <a:schemeClr val="bg1"/>
                </a:solidFill>
                <a:latin typeface="Calibri Light" panose="020F0302020204030204" pitchFamily="34" charset="0"/>
              </a:rPr>
              <a:t> App Lists</a:t>
            </a:r>
          </a:p>
        </p:txBody>
      </p:sp>
      <p:sp>
        <p:nvSpPr>
          <p:cNvPr id="6" name="TextBox 5">
            <a:hlinkClick r:id="rId3"/>
            <a:extLst>
              <a:ext uri="{FF2B5EF4-FFF2-40B4-BE49-F238E27FC236}">
                <a16:creationId xmlns:a16="http://schemas.microsoft.com/office/drawing/2014/main" id="{195F982D-DB5E-311A-DF61-AA3497ACCB81}"/>
              </a:ext>
            </a:extLst>
          </p:cNvPr>
          <p:cNvSpPr txBox="1"/>
          <p:nvPr/>
        </p:nvSpPr>
        <p:spPr>
          <a:xfrm>
            <a:off x="6410883" y="6040180"/>
            <a:ext cx="1880316" cy="420564"/>
          </a:xfrm>
          <a:prstGeom prst="rect">
            <a:avLst/>
          </a:prstGeom>
          <a:noFill/>
        </p:spPr>
        <p:txBody>
          <a:bodyPr wrap="square" rtlCol="0">
            <a:spAutoFit/>
          </a:bodyPr>
          <a:lstStyle/>
          <a:p>
            <a:pPr algn="ctr" defTabSz="1219170"/>
            <a:r>
              <a:rPr lang="en-US" sz="2133" b="1" dirty="0">
                <a:solidFill>
                  <a:srgbClr val="7987D4"/>
                </a:solidFill>
                <a:latin typeface="Roboto"/>
              </a:rPr>
              <a:t>dictation</a:t>
            </a:r>
            <a:endParaRPr lang="en-US" sz="1600" dirty="0">
              <a:solidFill>
                <a:srgbClr val="7987D4"/>
              </a:solidFill>
              <a:latin typeface="Roboto"/>
            </a:endParaRPr>
          </a:p>
        </p:txBody>
      </p:sp>
      <p:sp>
        <p:nvSpPr>
          <p:cNvPr id="7" name="TextBox 6">
            <a:hlinkClick r:id="rId4"/>
            <a:extLst>
              <a:ext uri="{FF2B5EF4-FFF2-40B4-BE49-F238E27FC236}">
                <a16:creationId xmlns:a16="http://schemas.microsoft.com/office/drawing/2014/main" id="{7887C31F-73A7-FD74-3CE8-6E7AE8CC2493}"/>
              </a:ext>
            </a:extLst>
          </p:cNvPr>
          <p:cNvSpPr txBox="1"/>
          <p:nvPr/>
        </p:nvSpPr>
        <p:spPr>
          <a:xfrm>
            <a:off x="4000590" y="2517832"/>
            <a:ext cx="1107996" cy="420564"/>
          </a:xfrm>
          <a:prstGeom prst="rect">
            <a:avLst/>
          </a:prstGeom>
          <a:noFill/>
        </p:spPr>
        <p:txBody>
          <a:bodyPr wrap="none" rtlCol="0">
            <a:spAutoFit/>
          </a:bodyPr>
          <a:lstStyle/>
          <a:p>
            <a:pPr algn="ctr" defTabSz="1219170"/>
            <a:r>
              <a:rPr lang="en-US" sz="2133" b="1" dirty="0">
                <a:solidFill>
                  <a:srgbClr val="6196DC"/>
                </a:solidFill>
                <a:latin typeface="Roboto"/>
              </a:rPr>
              <a:t>remove</a:t>
            </a:r>
            <a:endParaRPr lang="en-US" sz="1600" dirty="0">
              <a:solidFill>
                <a:srgbClr val="6196DC"/>
              </a:solidFill>
              <a:latin typeface="Roboto"/>
            </a:endParaRPr>
          </a:p>
        </p:txBody>
      </p:sp>
      <p:sp>
        <p:nvSpPr>
          <p:cNvPr id="8" name="TextBox 7">
            <a:hlinkClick r:id="rId5"/>
            <a:extLst>
              <a:ext uri="{FF2B5EF4-FFF2-40B4-BE49-F238E27FC236}">
                <a16:creationId xmlns:a16="http://schemas.microsoft.com/office/drawing/2014/main" id="{97C4330F-AD24-969F-ABF0-95D5C591C4F2}"/>
              </a:ext>
            </a:extLst>
          </p:cNvPr>
          <p:cNvSpPr txBox="1"/>
          <p:nvPr/>
        </p:nvSpPr>
        <p:spPr>
          <a:xfrm>
            <a:off x="6938213" y="2517832"/>
            <a:ext cx="1173718" cy="420564"/>
          </a:xfrm>
          <a:prstGeom prst="rect">
            <a:avLst/>
          </a:prstGeom>
          <a:noFill/>
        </p:spPr>
        <p:txBody>
          <a:bodyPr wrap="none" rtlCol="0">
            <a:spAutoFit/>
          </a:bodyPr>
          <a:lstStyle/>
          <a:p>
            <a:pPr algn="ctr" defTabSz="1219170"/>
            <a:r>
              <a:rPr lang="en-US" sz="2133" b="1" dirty="0" err="1">
                <a:solidFill>
                  <a:srgbClr val="9377CC"/>
                </a:solidFill>
                <a:latin typeface="Roboto"/>
              </a:rPr>
              <a:t>ilovepdf</a:t>
            </a:r>
            <a:endParaRPr lang="en-US" sz="1600" dirty="0">
              <a:solidFill>
                <a:srgbClr val="9377CC"/>
              </a:solidFill>
              <a:latin typeface="Roboto"/>
            </a:endParaRPr>
          </a:p>
        </p:txBody>
      </p:sp>
      <p:sp>
        <p:nvSpPr>
          <p:cNvPr id="9" name="TextBox 8">
            <a:hlinkClick r:id="rId6"/>
            <a:extLst>
              <a:ext uri="{FF2B5EF4-FFF2-40B4-BE49-F238E27FC236}">
                <a16:creationId xmlns:a16="http://schemas.microsoft.com/office/drawing/2014/main" id="{7DCDE799-F571-361D-D21E-F67B76FC7DF1}"/>
              </a:ext>
            </a:extLst>
          </p:cNvPr>
          <p:cNvSpPr txBox="1"/>
          <p:nvPr/>
        </p:nvSpPr>
        <p:spPr>
          <a:xfrm>
            <a:off x="10047891" y="2532185"/>
            <a:ext cx="1459053" cy="420564"/>
          </a:xfrm>
          <a:prstGeom prst="rect">
            <a:avLst/>
          </a:prstGeom>
          <a:noFill/>
        </p:spPr>
        <p:txBody>
          <a:bodyPr wrap="none" rtlCol="0">
            <a:spAutoFit/>
          </a:bodyPr>
          <a:lstStyle/>
          <a:p>
            <a:pPr algn="ctr" defTabSz="1219170"/>
            <a:r>
              <a:rPr lang="en-US" sz="2133" b="1" dirty="0" err="1">
                <a:solidFill>
                  <a:srgbClr val="AE69C4"/>
                </a:solidFill>
                <a:latin typeface="Roboto"/>
              </a:rPr>
              <a:t>clipchamp</a:t>
            </a:r>
            <a:endParaRPr lang="en-US" sz="1600" dirty="0">
              <a:solidFill>
                <a:srgbClr val="AE69C4"/>
              </a:solidFill>
              <a:latin typeface="Roboto"/>
            </a:endParaRPr>
          </a:p>
        </p:txBody>
      </p:sp>
      <p:pic>
        <p:nvPicPr>
          <p:cNvPr id="14" name="Picture Placeholder 16" descr="Icon&#10;&#10;Description automatically generated">
            <a:extLst>
              <a:ext uri="{FF2B5EF4-FFF2-40B4-BE49-F238E27FC236}">
                <a16:creationId xmlns:a16="http://schemas.microsoft.com/office/drawing/2014/main" id="{801C22B9-1304-3168-68F9-E98415162ACC}"/>
              </a:ext>
            </a:extLst>
          </p:cNvPr>
          <p:cNvPicPr>
            <a:picLocks noChangeAspect="1"/>
          </p:cNvPicPr>
          <p:nvPr/>
        </p:nvPicPr>
        <p:blipFill>
          <a:blip r:embed="rId7">
            <a:extLst>
              <a:ext uri="{28A0092B-C50C-407E-A947-70E740481C1C}">
                <a14:useLocalDpi xmlns:a14="http://schemas.microsoft.com/office/drawing/2010/main" val="0"/>
              </a:ext>
            </a:extLst>
          </a:blip>
          <a:srcRect l="2500" r="2500"/>
          <a:stretch>
            <a:fillRect/>
          </a:stretch>
        </p:blipFill>
        <p:spPr>
          <a:xfrm>
            <a:off x="3593536" y="232204"/>
            <a:ext cx="2032000" cy="2032000"/>
          </a:xfrm>
          <a:prstGeom prst="rect">
            <a:avLst/>
          </a:prstGeom>
          <a:solidFill>
            <a:schemeClr val="bg2"/>
          </a:solidFill>
          <a:ln>
            <a:solidFill>
              <a:schemeClr val="accent1"/>
            </a:solidFill>
          </a:ln>
        </p:spPr>
      </p:pic>
      <p:pic>
        <p:nvPicPr>
          <p:cNvPr id="15" name="Picture Placeholder 18" descr="A collage of people&#10;&#10;Description automatically generated with low confidence">
            <a:extLst>
              <a:ext uri="{FF2B5EF4-FFF2-40B4-BE49-F238E27FC236}">
                <a16:creationId xmlns:a16="http://schemas.microsoft.com/office/drawing/2014/main" id="{CA90AF5B-00B0-FD7E-A53E-EB99929A6384}"/>
              </a:ext>
            </a:extLst>
          </p:cNvPr>
          <p:cNvPicPr>
            <a:picLocks noChangeAspect="1"/>
          </p:cNvPicPr>
          <p:nvPr/>
        </p:nvPicPr>
        <p:blipFill>
          <a:blip r:embed="rId8">
            <a:extLst>
              <a:ext uri="{28A0092B-C50C-407E-A947-70E740481C1C}">
                <a14:useLocalDpi xmlns:a14="http://schemas.microsoft.com/office/drawing/2010/main" val="0"/>
              </a:ext>
            </a:extLst>
          </a:blip>
          <a:srcRect l="16365" r="16365"/>
          <a:stretch>
            <a:fillRect/>
          </a:stretch>
        </p:blipFill>
        <p:spPr>
          <a:xfrm>
            <a:off x="6197529" y="3434724"/>
            <a:ext cx="2336800" cy="2336800"/>
          </a:xfrm>
          <a:prstGeom prst="rect">
            <a:avLst/>
          </a:prstGeom>
        </p:spPr>
      </p:pic>
      <p:pic>
        <p:nvPicPr>
          <p:cNvPr id="16" name="Picture Placeholder 20" descr="A picture containing text, clipart&#10;&#10;Description automatically generated">
            <a:extLst>
              <a:ext uri="{FF2B5EF4-FFF2-40B4-BE49-F238E27FC236}">
                <a16:creationId xmlns:a16="http://schemas.microsoft.com/office/drawing/2014/main" id="{951A00F0-400C-5FEA-2A70-C39DA71903B4}"/>
              </a:ext>
            </a:extLst>
          </p:cNvPr>
          <p:cNvPicPr>
            <a:picLocks noChangeAspect="1"/>
          </p:cNvPicPr>
          <p:nvPr/>
        </p:nvPicPr>
        <p:blipFill rotWithShape="1">
          <a:blip r:embed="rId9">
            <a:extLst>
              <a:ext uri="{28A0092B-C50C-407E-A947-70E740481C1C}">
                <a14:useLocalDpi xmlns:a14="http://schemas.microsoft.com/office/drawing/2010/main" val="0"/>
              </a:ext>
            </a:extLst>
          </a:blip>
          <a:srcRect l="-1292" t="-68858" r="-1292" b="-68858"/>
          <a:stretch/>
        </p:blipFill>
        <p:spPr>
          <a:xfrm>
            <a:off x="6420461" y="232204"/>
            <a:ext cx="2032000" cy="2032000"/>
          </a:xfrm>
          <a:prstGeom prst="rect">
            <a:avLst/>
          </a:prstGeom>
          <a:ln>
            <a:solidFill>
              <a:schemeClr val="accent1"/>
            </a:solidFill>
          </a:ln>
        </p:spPr>
      </p:pic>
      <p:pic>
        <p:nvPicPr>
          <p:cNvPr id="17" name="Picture Placeholder 22">
            <a:extLst>
              <a:ext uri="{FF2B5EF4-FFF2-40B4-BE49-F238E27FC236}">
                <a16:creationId xmlns:a16="http://schemas.microsoft.com/office/drawing/2014/main" id="{F8B213B3-368A-24BD-F96A-1E9CC25010D7}"/>
              </a:ext>
            </a:extLst>
          </p:cNvPr>
          <p:cNvPicPr>
            <a:picLocks noChangeAspect="1"/>
          </p:cNvPicPr>
          <p:nvPr/>
        </p:nvPicPr>
        <p:blipFill rotWithShape="1">
          <a:blip r:embed="rId10">
            <a:extLst>
              <a:ext uri="{28A0092B-C50C-407E-A947-70E740481C1C}">
                <a14:useLocalDpi xmlns:a14="http://schemas.microsoft.com/office/drawing/2010/main" val="0"/>
              </a:ext>
            </a:extLst>
          </a:blip>
          <a:srcRect l="6147" t="-30890" r="3015" b="-30890"/>
          <a:stretch/>
        </p:blipFill>
        <p:spPr>
          <a:xfrm>
            <a:off x="9828638" y="558021"/>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ln>
            <a:solidFill>
              <a:schemeClr val="accent1"/>
            </a:solidFill>
          </a:ln>
        </p:spPr>
      </p:pic>
      <p:sp>
        <p:nvSpPr>
          <p:cNvPr id="18" name="TextBox 17">
            <a:hlinkClick r:id="rId11"/>
            <a:extLst>
              <a:ext uri="{FF2B5EF4-FFF2-40B4-BE49-F238E27FC236}">
                <a16:creationId xmlns:a16="http://schemas.microsoft.com/office/drawing/2014/main" id="{A3D58806-F09F-3ECA-C77F-0803F4FCB5CD}"/>
              </a:ext>
            </a:extLst>
          </p:cNvPr>
          <p:cNvSpPr txBox="1"/>
          <p:nvPr/>
        </p:nvSpPr>
        <p:spPr>
          <a:xfrm>
            <a:off x="3389734" y="5761459"/>
            <a:ext cx="2023310" cy="420564"/>
          </a:xfrm>
          <a:prstGeom prst="rect">
            <a:avLst/>
          </a:prstGeom>
          <a:noFill/>
        </p:spPr>
        <p:txBody>
          <a:bodyPr wrap="none" rtlCol="0">
            <a:spAutoFit/>
          </a:bodyPr>
          <a:lstStyle/>
          <a:p>
            <a:pPr algn="ctr" defTabSz="1219170"/>
            <a:r>
              <a:rPr lang="en-US" sz="2133" b="1" dirty="0">
                <a:solidFill>
                  <a:srgbClr val="4DA2E5"/>
                </a:solidFill>
                <a:latin typeface="Roboto"/>
              </a:rPr>
              <a:t>magiceraser.io</a:t>
            </a:r>
            <a:endParaRPr lang="en-US" sz="1600" dirty="0">
              <a:solidFill>
                <a:srgbClr val="4DA2E5"/>
              </a:solidFill>
              <a:latin typeface="Roboto"/>
            </a:endParaRPr>
          </a:p>
        </p:txBody>
      </p:sp>
      <p:pic>
        <p:nvPicPr>
          <p:cNvPr id="19" name="Picture Placeholder 14">
            <a:extLst>
              <a:ext uri="{FF2B5EF4-FFF2-40B4-BE49-F238E27FC236}">
                <a16:creationId xmlns:a16="http://schemas.microsoft.com/office/drawing/2014/main" id="{955010E4-18BB-A2CF-B16C-5C24B88E0ADF}"/>
              </a:ext>
            </a:extLst>
          </p:cNvPr>
          <p:cNvPicPr>
            <a:picLocks noChangeAspect="1"/>
          </p:cNvPicPr>
          <p:nvPr/>
        </p:nvPicPr>
        <p:blipFill rotWithShape="1">
          <a:blip r:embed="rId12">
            <a:extLst>
              <a:ext uri="{28A0092B-C50C-407E-A947-70E740481C1C}">
                <a14:useLocalDpi xmlns:a14="http://schemas.microsoft.com/office/drawing/2010/main" val="0"/>
              </a:ext>
            </a:extLst>
          </a:blip>
          <a:srcRect l="4790" t="-44848" r="3353" b="-42758"/>
          <a:stretch/>
        </p:blipFill>
        <p:spPr>
          <a:xfrm>
            <a:off x="3593536" y="3787295"/>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a:ln>
            <a:solidFill>
              <a:schemeClr val="accent1"/>
            </a:solidFill>
          </a:ln>
        </p:spPr>
      </p:pic>
      <p:sp>
        <p:nvSpPr>
          <p:cNvPr id="20" name="TextBox 19">
            <a:hlinkClick r:id="rId13"/>
            <a:extLst>
              <a:ext uri="{FF2B5EF4-FFF2-40B4-BE49-F238E27FC236}">
                <a16:creationId xmlns:a16="http://schemas.microsoft.com/office/drawing/2014/main" id="{066B7D0D-BAD9-BE03-F07B-95D2883414C0}"/>
              </a:ext>
            </a:extLst>
          </p:cNvPr>
          <p:cNvSpPr txBox="1"/>
          <p:nvPr/>
        </p:nvSpPr>
        <p:spPr>
          <a:xfrm>
            <a:off x="9992752" y="5761459"/>
            <a:ext cx="1532792" cy="420564"/>
          </a:xfrm>
          <a:prstGeom prst="rect">
            <a:avLst/>
          </a:prstGeom>
          <a:noFill/>
        </p:spPr>
        <p:txBody>
          <a:bodyPr wrap="none" rtlCol="0">
            <a:spAutoFit/>
          </a:bodyPr>
          <a:lstStyle/>
          <a:p>
            <a:pPr algn="ctr" defTabSz="1219170"/>
            <a:r>
              <a:rPr lang="en-US" sz="2133" b="1" dirty="0">
                <a:solidFill>
                  <a:srgbClr val="AE69C4"/>
                </a:solidFill>
                <a:latin typeface="Roboto"/>
              </a:rPr>
              <a:t>ttsmp3.net</a:t>
            </a:r>
            <a:endParaRPr lang="en-US" sz="1600" dirty="0">
              <a:solidFill>
                <a:srgbClr val="AE69C4"/>
              </a:solidFill>
              <a:latin typeface="Roboto"/>
            </a:endParaRPr>
          </a:p>
        </p:txBody>
      </p:sp>
      <p:pic>
        <p:nvPicPr>
          <p:cNvPr id="21" name="Picture Placeholder 22">
            <a:extLst>
              <a:ext uri="{FF2B5EF4-FFF2-40B4-BE49-F238E27FC236}">
                <a16:creationId xmlns:a16="http://schemas.microsoft.com/office/drawing/2014/main" id="{B937EA5C-EDAD-BE7F-6E6A-098BAD9EF266}"/>
              </a:ext>
            </a:extLst>
          </p:cNvPr>
          <p:cNvPicPr>
            <a:picLocks noChangeAspect="1"/>
          </p:cNvPicPr>
          <p:nvPr/>
        </p:nvPicPr>
        <p:blipFill rotWithShape="1">
          <a:blip r:embed="rId14">
            <a:extLst>
              <a:ext uri="{28A0092B-C50C-407E-A947-70E740481C1C}">
                <a14:useLocalDpi xmlns:a14="http://schemas.microsoft.com/office/drawing/2010/main" val="0"/>
              </a:ext>
            </a:extLst>
          </a:blip>
          <a:srcRect l="7159" t="-43542" r="6011" b="-36392"/>
          <a:stretch/>
        </p:blipFill>
        <p:spPr>
          <a:xfrm>
            <a:off x="9810370" y="3787295"/>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1">
              <a:lumMod val="95000"/>
            </a:schemeClr>
          </a:solidFill>
          <a:ln>
            <a:solidFill>
              <a:schemeClr val="accent1"/>
            </a:solidFill>
          </a:ln>
        </p:spPr>
      </p:pic>
    </p:spTree>
    <p:extLst>
      <p:ext uri="{BB962C8B-B14F-4D97-AF65-F5344CB8AC3E}">
        <p14:creationId xmlns:p14="http://schemas.microsoft.com/office/powerpoint/2010/main" val="2037688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373803" y="1938925"/>
            <a:ext cx="2752354" cy="2709275"/>
          </a:xfrm>
          <a:prstGeom prst="ellipse">
            <a:avLst/>
          </a:prstGeom>
          <a:solidFill>
            <a:schemeClr val="accent6"/>
          </a:solidFill>
          <a:ln w="174625" cmpd="thinThick">
            <a:solidFill>
              <a:schemeClr val="accent2"/>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Recommended</a:t>
            </a: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 App Lists</a:t>
            </a:r>
          </a:p>
        </p:txBody>
      </p:sp>
      <p:sp>
        <p:nvSpPr>
          <p:cNvPr id="2" name="TextBox 1">
            <a:hlinkClick r:id="rId3"/>
            <a:extLst>
              <a:ext uri="{FF2B5EF4-FFF2-40B4-BE49-F238E27FC236}">
                <a16:creationId xmlns:a16="http://schemas.microsoft.com/office/drawing/2014/main" id="{ABFA966D-7518-5D85-AE5E-6D861E09120B}"/>
              </a:ext>
            </a:extLst>
          </p:cNvPr>
          <p:cNvSpPr txBox="1"/>
          <p:nvPr/>
        </p:nvSpPr>
        <p:spPr>
          <a:xfrm>
            <a:off x="3713314" y="6035627"/>
            <a:ext cx="1880316" cy="420564"/>
          </a:xfrm>
          <a:prstGeom prst="rect">
            <a:avLst/>
          </a:prstGeom>
          <a:noFill/>
        </p:spPr>
        <p:txBody>
          <a:bodyPr wrap="square" rtlCol="0">
            <a:spAutoFit/>
          </a:bodyPr>
          <a:lstStyle/>
          <a:p>
            <a:pPr algn="ctr" defTabSz="1219170"/>
            <a:r>
              <a:rPr lang="en-US" sz="2133" b="1" dirty="0" err="1">
                <a:solidFill>
                  <a:srgbClr val="7987D4"/>
                </a:solidFill>
                <a:latin typeface="Roboto"/>
              </a:rPr>
              <a:t>flickr</a:t>
            </a:r>
            <a:endParaRPr lang="en-US" sz="1600" dirty="0">
              <a:solidFill>
                <a:srgbClr val="7987D4"/>
              </a:solidFill>
              <a:latin typeface="Roboto"/>
            </a:endParaRPr>
          </a:p>
        </p:txBody>
      </p:sp>
      <p:sp>
        <p:nvSpPr>
          <p:cNvPr id="4" name="TextBox 3">
            <a:hlinkClick r:id="rId4"/>
            <a:extLst>
              <a:ext uri="{FF2B5EF4-FFF2-40B4-BE49-F238E27FC236}">
                <a16:creationId xmlns:a16="http://schemas.microsoft.com/office/drawing/2014/main" id="{25BA6F27-974B-E805-5518-9601776D2737}"/>
              </a:ext>
            </a:extLst>
          </p:cNvPr>
          <p:cNvSpPr txBox="1"/>
          <p:nvPr/>
        </p:nvSpPr>
        <p:spPr>
          <a:xfrm>
            <a:off x="6616394" y="5958929"/>
            <a:ext cx="1133644" cy="420564"/>
          </a:xfrm>
          <a:prstGeom prst="rect">
            <a:avLst/>
          </a:prstGeom>
          <a:noFill/>
        </p:spPr>
        <p:txBody>
          <a:bodyPr wrap="none" rtlCol="0">
            <a:spAutoFit/>
          </a:bodyPr>
          <a:lstStyle/>
          <a:p>
            <a:pPr algn="ctr" defTabSz="1219170"/>
            <a:r>
              <a:rPr lang="en-US" sz="2133" b="1" dirty="0" err="1">
                <a:solidFill>
                  <a:srgbClr val="6196DC"/>
                </a:solidFill>
                <a:latin typeface="Roboto"/>
              </a:rPr>
              <a:t>pixabay</a:t>
            </a:r>
            <a:endParaRPr lang="en-US" sz="1600" dirty="0">
              <a:solidFill>
                <a:srgbClr val="6196DC"/>
              </a:solidFill>
              <a:latin typeface="Roboto"/>
            </a:endParaRPr>
          </a:p>
        </p:txBody>
      </p:sp>
      <p:sp>
        <p:nvSpPr>
          <p:cNvPr id="5" name="TextBox 4">
            <a:hlinkClick r:id="rId5"/>
            <a:extLst>
              <a:ext uri="{FF2B5EF4-FFF2-40B4-BE49-F238E27FC236}">
                <a16:creationId xmlns:a16="http://schemas.microsoft.com/office/drawing/2014/main" id="{CC8461FC-638D-4AB4-F1A6-5E6F6B4BA632}"/>
              </a:ext>
            </a:extLst>
          </p:cNvPr>
          <p:cNvSpPr txBox="1"/>
          <p:nvPr/>
        </p:nvSpPr>
        <p:spPr>
          <a:xfrm>
            <a:off x="9465113" y="5917828"/>
            <a:ext cx="1354858" cy="461665"/>
          </a:xfrm>
          <a:prstGeom prst="rect">
            <a:avLst/>
          </a:prstGeom>
          <a:noFill/>
        </p:spPr>
        <p:txBody>
          <a:bodyPr wrap="none" rtlCol="0">
            <a:spAutoFit/>
          </a:bodyPr>
          <a:lstStyle/>
          <a:p>
            <a:pPr algn="ctr" defTabSz="1219170"/>
            <a:r>
              <a:rPr lang="en-US" sz="2400" b="1" i="0" u="none" strike="noStrike" dirty="0" err="1">
                <a:solidFill>
                  <a:srgbClr val="260CFD"/>
                </a:solidFill>
                <a:effectLst/>
                <a:latin typeface="Mahdi-font"/>
              </a:rPr>
              <a:t>Unsplash</a:t>
            </a:r>
            <a:endParaRPr lang="en-US" sz="1600" dirty="0">
              <a:solidFill>
                <a:srgbClr val="9377CC"/>
              </a:solidFill>
              <a:latin typeface="Roboto"/>
            </a:endParaRPr>
          </a:p>
        </p:txBody>
      </p:sp>
      <p:sp>
        <p:nvSpPr>
          <p:cNvPr id="13" name="TextBox 12">
            <a:hlinkClick r:id="rId6"/>
            <a:extLst>
              <a:ext uri="{FF2B5EF4-FFF2-40B4-BE49-F238E27FC236}">
                <a16:creationId xmlns:a16="http://schemas.microsoft.com/office/drawing/2014/main" id="{E29A8664-8199-51F2-0F03-1F8ED2881599}"/>
              </a:ext>
            </a:extLst>
          </p:cNvPr>
          <p:cNvSpPr txBox="1"/>
          <p:nvPr/>
        </p:nvSpPr>
        <p:spPr>
          <a:xfrm>
            <a:off x="6635870" y="2452671"/>
            <a:ext cx="721672" cy="420564"/>
          </a:xfrm>
          <a:prstGeom prst="rect">
            <a:avLst/>
          </a:prstGeom>
          <a:noFill/>
        </p:spPr>
        <p:txBody>
          <a:bodyPr wrap="none" rtlCol="0">
            <a:spAutoFit/>
          </a:bodyPr>
          <a:lstStyle/>
          <a:p>
            <a:pPr algn="ctr" defTabSz="1219170"/>
            <a:r>
              <a:rPr lang="en-US" sz="2133" b="1" dirty="0" err="1">
                <a:solidFill>
                  <a:srgbClr val="4DA2E5"/>
                </a:solidFill>
                <a:latin typeface="Roboto"/>
              </a:rPr>
              <a:t>pixlr</a:t>
            </a:r>
            <a:endParaRPr lang="en-US" sz="1600" dirty="0">
              <a:solidFill>
                <a:srgbClr val="4DA2E5"/>
              </a:solidFill>
              <a:latin typeface="Roboto"/>
            </a:endParaRPr>
          </a:p>
        </p:txBody>
      </p:sp>
      <p:pic>
        <p:nvPicPr>
          <p:cNvPr id="22" name="Picture Placeholder 14">
            <a:extLst>
              <a:ext uri="{FF2B5EF4-FFF2-40B4-BE49-F238E27FC236}">
                <a16:creationId xmlns:a16="http://schemas.microsoft.com/office/drawing/2014/main" id="{EF5E2ACE-D39C-3AFB-72AC-B37FC05362EC}"/>
              </a:ext>
            </a:extLst>
          </p:cNvPr>
          <p:cNvPicPr>
            <a:picLocks noChangeAspect="1"/>
          </p:cNvPicPr>
          <p:nvPr/>
        </p:nvPicPr>
        <p:blipFill rotWithShape="1">
          <a:blip r:embed="rId7">
            <a:extLst>
              <a:ext uri="{28A0092B-C50C-407E-A947-70E740481C1C}">
                <a14:useLocalDpi xmlns:a14="http://schemas.microsoft.com/office/drawing/2010/main" val="0"/>
              </a:ext>
            </a:extLst>
          </a:blip>
          <a:srcRect l="-1113" t="-57490" b="-57490"/>
          <a:stretch/>
        </p:blipFill>
        <p:spPr>
          <a:xfrm>
            <a:off x="6188852" y="478507"/>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bg2"/>
          </a:solidFill>
          <a:ln>
            <a:solidFill>
              <a:schemeClr val="accent1"/>
            </a:solidFill>
          </a:ln>
        </p:spPr>
      </p:pic>
      <p:pic>
        <p:nvPicPr>
          <p:cNvPr id="23" name="Picture Placeholder 16">
            <a:extLst>
              <a:ext uri="{FF2B5EF4-FFF2-40B4-BE49-F238E27FC236}">
                <a16:creationId xmlns:a16="http://schemas.microsoft.com/office/drawing/2014/main" id="{B3DA3537-7217-73C4-CDFB-7E693689A9E7}"/>
              </a:ext>
            </a:extLst>
          </p:cNvPr>
          <p:cNvPicPr>
            <a:picLocks noChangeAspect="1"/>
          </p:cNvPicPr>
          <p:nvPr/>
        </p:nvPicPr>
        <p:blipFill rotWithShape="1">
          <a:blip r:embed="rId8">
            <a:extLst>
              <a:ext uri="{28A0092B-C50C-407E-A947-70E740481C1C}">
                <a14:useLocalDpi xmlns:a14="http://schemas.microsoft.com/office/drawing/2010/main" val="0"/>
              </a:ext>
            </a:extLst>
          </a:blip>
          <a:srcRect l="-397" t="-15779" r="6330" b="-14047"/>
          <a:stretch/>
        </p:blipFill>
        <p:spPr>
          <a:xfrm>
            <a:off x="6222165" y="3673301"/>
            <a:ext cx="2032000" cy="2032000"/>
          </a:xfrm>
          <a:prstGeom prst="rect">
            <a:avLst/>
          </a:prstGeom>
          <a:solidFill>
            <a:schemeClr val="bg2"/>
          </a:solidFill>
          <a:ln>
            <a:solidFill>
              <a:schemeClr val="accent1"/>
            </a:solidFill>
          </a:ln>
        </p:spPr>
      </p:pic>
      <p:pic>
        <p:nvPicPr>
          <p:cNvPr id="24" name="Picture Placeholder 18">
            <a:extLst>
              <a:ext uri="{FF2B5EF4-FFF2-40B4-BE49-F238E27FC236}">
                <a16:creationId xmlns:a16="http://schemas.microsoft.com/office/drawing/2014/main" id="{CFBEB7D3-42E9-79A7-4653-87DACECDCC9F}"/>
              </a:ext>
            </a:extLst>
          </p:cNvPr>
          <p:cNvPicPr>
            <a:picLocks noChangeAspect="1"/>
          </p:cNvPicPr>
          <p:nvPr/>
        </p:nvPicPr>
        <p:blipFill rotWithShape="1">
          <a:blip r:embed="rId9">
            <a:extLst>
              <a:ext uri="{28A0092B-C50C-407E-A947-70E740481C1C}">
                <a14:useLocalDpi xmlns:a14="http://schemas.microsoft.com/office/drawing/2010/main" val="0"/>
              </a:ext>
            </a:extLst>
          </a:blip>
          <a:srcRect l="4938" t="-16251" r="11261" b="-15799"/>
          <a:stretch/>
        </p:blipFill>
        <p:spPr>
          <a:xfrm>
            <a:off x="3499960" y="3673301"/>
            <a:ext cx="2093670" cy="2093670"/>
          </a:xfrm>
          <a:prstGeom prst="rect">
            <a:avLst/>
          </a:prstGeom>
          <a:solidFill>
            <a:schemeClr val="bg2"/>
          </a:solidFill>
        </p:spPr>
      </p:pic>
      <p:pic>
        <p:nvPicPr>
          <p:cNvPr id="25" name="Picture Placeholder 20">
            <a:extLst>
              <a:ext uri="{FF2B5EF4-FFF2-40B4-BE49-F238E27FC236}">
                <a16:creationId xmlns:a16="http://schemas.microsoft.com/office/drawing/2014/main" id="{70B240B0-BF74-0996-7671-5DF1738472A6}"/>
              </a:ext>
            </a:extLst>
          </p:cNvPr>
          <p:cNvPicPr>
            <a:picLocks noChangeAspect="1"/>
          </p:cNvPicPr>
          <p:nvPr/>
        </p:nvPicPr>
        <p:blipFill>
          <a:blip r:embed="rId10">
            <a:extLst>
              <a:ext uri="{28A0092B-C50C-407E-A947-70E740481C1C}">
                <a14:useLocalDpi xmlns:a14="http://schemas.microsoft.com/office/drawing/2010/main" val="0"/>
              </a:ext>
            </a:extLst>
          </a:blip>
          <a:srcRect t="7527" b="7527"/>
          <a:stretch/>
        </p:blipFill>
        <p:spPr>
          <a:xfrm>
            <a:off x="9037931" y="3632200"/>
            <a:ext cx="2032000" cy="2032000"/>
          </a:xfrm>
          <a:prstGeom prst="rect">
            <a:avLst/>
          </a:prstGeom>
          <a:solidFill>
            <a:schemeClr val="bg2"/>
          </a:solidFill>
          <a:ln>
            <a:solidFill>
              <a:schemeClr val="accent1"/>
            </a:solidFill>
          </a:ln>
        </p:spPr>
      </p:pic>
    </p:spTree>
    <p:extLst>
      <p:ext uri="{BB962C8B-B14F-4D97-AF65-F5344CB8AC3E}">
        <p14:creationId xmlns:p14="http://schemas.microsoft.com/office/powerpoint/2010/main" val="27614930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E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hlinkClick r:id="rId2"/>
            <a:extLst>
              <a:ext uri="{FF2B5EF4-FFF2-40B4-BE49-F238E27FC236}">
                <a16:creationId xmlns:a16="http://schemas.microsoft.com/office/drawing/2014/main" id="{88A7FD56-2C3E-6EF3-36E5-1AE4938C7602}"/>
              </a:ext>
            </a:extLst>
          </p:cNvPr>
          <p:cNvSpPr txBox="1"/>
          <p:nvPr/>
        </p:nvSpPr>
        <p:spPr>
          <a:xfrm>
            <a:off x="301304" y="2074362"/>
            <a:ext cx="2752354" cy="2709275"/>
          </a:xfrm>
          <a:prstGeom prst="ellipse">
            <a:avLst/>
          </a:prstGeom>
          <a:solidFill>
            <a:schemeClr val="accent6"/>
          </a:solidFill>
          <a:ln w="174625" cmpd="thinThick">
            <a:solidFill>
              <a:schemeClr val="accent2"/>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Recommended</a:t>
            </a: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 App Lists</a:t>
            </a:r>
          </a:p>
        </p:txBody>
      </p:sp>
      <p:sp>
        <p:nvSpPr>
          <p:cNvPr id="6" name="TextBox 5">
            <a:hlinkClick r:id="rId3"/>
            <a:extLst>
              <a:ext uri="{FF2B5EF4-FFF2-40B4-BE49-F238E27FC236}">
                <a16:creationId xmlns:a16="http://schemas.microsoft.com/office/drawing/2014/main" id="{3C9D6ECE-CCBF-473B-03A1-D72B74F4BA2F}"/>
              </a:ext>
            </a:extLst>
          </p:cNvPr>
          <p:cNvSpPr txBox="1"/>
          <p:nvPr/>
        </p:nvSpPr>
        <p:spPr>
          <a:xfrm>
            <a:off x="6513485" y="5537069"/>
            <a:ext cx="1880316" cy="420564"/>
          </a:xfrm>
          <a:prstGeom prst="rect">
            <a:avLst/>
          </a:prstGeom>
          <a:noFill/>
        </p:spPr>
        <p:txBody>
          <a:bodyPr wrap="square" rtlCol="0">
            <a:spAutoFit/>
          </a:bodyPr>
          <a:lstStyle/>
          <a:p>
            <a:pPr algn="ctr" defTabSz="1219170"/>
            <a:r>
              <a:rPr lang="en-US" sz="2133" b="1" dirty="0" err="1">
                <a:solidFill>
                  <a:srgbClr val="7987D4"/>
                </a:solidFill>
                <a:latin typeface="Roboto"/>
              </a:rPr>
              <a:t>nearpod</a:t>
            </a:r>
            <a:endParaRPr lang="en-US" sz="1600" dirty="0">
              <a:solidFill>
                <a:srgbClr val="7987D4"/>
              </a:solidFill>
              <a:latin typeface="Roboto"/>
            </a:endParaRPr>
          </a:p>
        </p:txBody>
      </p:sp>
      <p:sp>
        <p:nvSpPr>
          <p:cNvPr id="7" name="TextBox 6">
            <a:hlinkClick r:id="rId4"/>
            <a:extLst>
              <a:ext uri="{FF2B5EF4-FFF2-40B4-BE49-F238E27FC236}">
                <a16:creationId xmlns:a16="http://schemas.microsoft.com/office/drawing/2014/main" id="{52A664CC-0396-0444-B252-761435C3D0B0}"/>
              </a:ext>
            </a:extLst>
          </p:cNvPr>
          <p:cNvSpPr txBox="1"/>
          <p:nvPr/>
        </p:nvSpPr>
        <p:spPr>
          <a:xfrm>
            <a:off x="9450141" y="5326787"/>
            <a:ext cx="2388794" cy="420564"/>
          </a:xfrm>
          <a:prstGeom prst="rect">
            <a:avLst/>
          </a:prstGeom>
          <a:noFill/>
        </p:spPr>
        <p:txBody>
          <a:bodyPr wrap="none" rtlCol="0">
            <a:spAutoFit/>
          </a:bodyPr>
          <a:lstStyle/>
          <a:p>
            <a:pPr algn="ctr" defTabSz="1219170"/>
            <a:r>
              <a:rPr lang="en-US" sz="2133" b="1" dirty="0" err="1">
                <a:solidFill>
                  <a:srgbClr val="9377CC"/>
                </a:solidFill>
                <a:latin typeface="Roboto"/>
              </a:rPr>
              <a:t>classroom.google</a:t>
            </a:r>
            <a:endParaRPr lang="en-US" sz="1600" dirty="0">
              <a:solidFill>
                <a:srgbClr val="9377CC"/>
              </a:solidFill>
              <a:latin typeface="Roboto"/>
            </a:endParaRPr>
          </a:p>
        </p:txBody>
      </p:sp>
      <p:pic>
        <p:nvPicPr>
          <p:cNvPr id="8" name="Picture Placeholder 18">
            <a:extLst>
              <a:ext uri="{FF2B5EF4-FFF2-40B4-BE49-F238E27FC236}">
                <a16:creationId xmlns:a16="http://schemas.microsoft.com/office/drawing/2014/main" id="{B4326B61-8066-53C4-3377-130FB8CED753}"/>
              </a:ext>
            </a:extLst>
          </p:cNvPr>
          <p:cNvPicPr>
            <a:picLocks noChangeAspect="1"/>
          </p:cNvPicPr>
          <p:nvPr/>
        </p:nvPicPr>
        <p:blipFill rotWithShape="1">
          <a:blip r:embed="rId5">
            <a:extLst>
              <a:ext uri="{28A0092B-C50C-407E-A947-70E740481C1C}">
                <a14:useLocalDpi xmlns:a14="http://schemas.microsoft.com/office/drawing/2010/main" val="0"/>
              </a:ext>
            </a:extLst>
          </a:blip>
          <a:srcRect l="-1073" t="-51243" r="3604" b="-48337"/>
          <a:stretch/>
        </p:blipFill>
        <p:spPr>
          <a:xfrm>
            <a:off x="6300131" y="3174743"/>
            <a:ext cx="2093670" cy="2093670"/>
          </a:xfrm>
          <a:prstGeom prst="rect">
            <a:avLst/>
          </a:prstGeom>
          <a:ln>
            <a:solidFill>
              <a:schemeClr val="accent1"/>
            </a:solidFill>
          </a:ln>
        </p:spPr>
      </p:pic>
      <p:pic>
        <p:nvPicPr>
          <p:cNvPr id="9" name="Picture Placeholder 20">
            <a:extLst>
              <a:ext uri="{FF2B5EF4-FFF2-40B4-BE49-F238E27FC236}">
                <a16:creationId xmlns:a16="http://schemas.microsoft.com/office/drawing/2014/main" id="{E76912A7-9051-3A6E-4E06-9617128CC88D}"/>
              </a:ext>
            </a:extLst>
          </p:cNvPr>
          <p:cNvPicPr>
            <a:picLocks noChangeAspect="1"/>
          </p:cNvPicPr>
          <p:nvPr/>
        </p:nvPicPr>
        <p:blipFill>
          <a:blip r:embed="rId6">
            <a:extLst>
              <a:ext uri="{28A0092B-C50C-407E-A947-70E740481C1C}">
                <a14:useLocalDpi xmlns:a14="http://schemas.microsoft.com/office/drawing/2010/main" val="0"/>
              </a:ext>
            </a:extLst>
          </a:blip>
          <a:srcRect l="1840" r="1840"/>
          <a:stretch/>
        </p:blipFill>
        <p:spPr>
          <a:xfrm>
            <a:off x="9539927" y="3041159"/>
            <a:ext cx="2032000" cy="2032000"/>
          </a:xfrm>
          <a:prstGeom prst="rect">
            <a:avLst/>
          </a:prstGeom>
          <a:ln>
            <a:solidFill>
              <a:schemeClr val="accent1"/>
            </a:solidFill>
          </a:ln>
        </p:spPr>
      </p:pic>
      <p:sp>
        <p:nvSpPr>
          <p:cNvPr id="11" name="TextBox 10">
            <a:hlinkClick r:id="rId7"/>
            <a:extLst>
              <a:ext uri="{FF2B5EF4-FFF2-40B4-BE49-F238E27FC236}">
                <a16:creationId xmlns:a16="http://schemas.microsoft.com/office/drawing/2014/main" id="{8E668C30-1C67-D0A2-4B20-984F76967816}"/>
              </a:ext>
            </a:extLst>
          </p:cNvPr>
          <p:cNvSpPr txBox="1"/>
          <p:nvPr/>
        </p:nvSpPr>
        <p:spPr>
          <a:xfrm>
            <a:off x="9969278" y="2533381"/>
            <a:ext cx="1345240" cy="420564"/>
          </a:xfrm>
          <a:prstGeom prst="rect">
            <a:avLst/>
          </a:prstGeom>
          <a:noFill/>
        </p:spPr>
        <p:txBody>
          <a:bodyPr wrap="none" rtlCol="0">
            <a:spAutoFit/>
          </a:bodyPr>
          <a:lstStyle/>
          <a:p>
            <a:pPr algn="ctr" defTabSz="1219170"/>
            <a:r>
              <a:rPr lang="en-US" sz="2133" b="1" dirty="0" err="1">
                <a:solidFill>
                  <a:srgbClr val="AE69C4"/>
                </a:solidFill>
                <a:latin typeface="Roboto"/>
              </a:rPr>
              <a:t>jamboard</a:t>
            </a:r>
            <a:endParaRPr lang="en-US" sz="1600" dirty="0">
              <a:solidFill>
                <a:srgbClr val="AE69C4"/>
              </a:solidFill>
              <a:latin typeface="Roboto"/>
            </a:endParaRPr>
          </a:p>
        </p:txBody>
      </p:sp>
      <p:pic>
        <p:nvPicPr>
          <p:cNvPr id="14" name="Picture Placeholder 22">
            <a:extLst>
              <a:ext uri="{FF2B5EF4-FFF2-40B4-BE49-F238E27FC236}">
                <a16:creationId xmlns:a16="http://schemas.microsoft.com/office/drawing/2014/main" id="{BFEED25A-D298-9FA2-393A-062550CFFBC8}"/>
              </a:ext>
            </a:extLst>
          </p:cNvPr>
          <p:cNvPicPr>
            <a:picLocks noChangeAspect="1"/>
          </p:cNvPicPr>
          <p:nvPr/>
        </p:nvPicPr>
        <p:blipFill rotWithShape="1">
          <a:blip r:embed="rId8">
            <a:extLst>
              <a:ext uri="{28A0092B-C50C-407E-A947-70E740481C1C}">
                <a14:useLocalDpi xmlns:a14="http://schemas.microsoft.com/office/drawing/2010/main" val="0"/>
              </a:ext>
            </a:extLst>
          </a:blip>
          <a:srcRect l="8830" t="1184" r="-8379" b="-13830"/>
          <a:stretch/>
        </p:blipFill>
        <p:spPr>
          <a:xfrm>
            <a:off x="9693120" y="559217"/>
            <a:ext cx="1727200" cy="1727200"/>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noFill/>
          <a:ln>
            <a:solidFill>
              <a:schemeClr val="accent1"/>
            </a:solidFill>
          </a:ln>
        </p:spPr>
      </p:pic>
      <p:pic>
        <p:nvPicPr>
          <p:cNvPr id="16" name="Picture Placeholder 18">
            <a:extLst>
              <a:ext uri="{FF2B5EF4-FFF2-40B4-BE49-F238E27FC236}">
                <a16:creationId xmlns:a16="http://schemas.microsoft.com/office/drawing/2014/main" id="{96D37E31-801A-4F20-111A-9728438483A1}"/>
              </a:ext>
            </a:extLst>
          </p:cNvPr>
          <p:cNvPicPr>
            <a:picLocks noChangeAspect="1"/>
          </p:cNvPicPr>
          <p:nvPr/>
        </p:nvPicPr>
        <p:blipFill>
          <a:blip r:embed="rId9">
            <a:extLst>
              <a:ext uri="{28A0092B-C50C-407E-A947-70E740481C1C}">
                <a14:useLocalDpi xmlns:a14="http://schemas.microsoft.com/office/drawing/2010/main" val="0"/>
              </a:ext>
            </a:extLst>
          </a:blip>
          <a:srcRect l="1429" r="1429"/>
          <a:stretch/>
        </p:blipFill>
        <p:spPr>
          <a:xfrm>
            <a:off x="6428320" y="699151"/>
            <a:ext cx="1791219" cy="1791219"/>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solidFill>
            <a:schemeClr val="accent2"/>
          </a:solidFill>
          <a:ln>
            <a:solidFill>
              <a:schemeClr val="accent1"/>
            </a:solidFill>
          </a:ln>
        </p:spPr>
      </p:pic>
      <p:sp>
        <p:nvSpPr>
          <p:cNvPr id="17" name="TextBox 16">
            <a:hlinkClick r:id="rId10"/>
            <a:extLst>
              <a:ext uri="{FF2B5EF4-FFF2-40B4-BE49-F238E27FC236}">
                <a16:creationId xmlns:a16="http://schemas.microsoft.com/office/drawing/2014/main" id="{3EC122F4-9E43-2F03-3EDA-87BF339CE40B}"/>
              </a:ext>
            </a:extLst>
          </p:cNvPr>
          <p:cNvSpPr txBox="1"/>
          <p:nvPr/>
        </p:nvSpPr>
        <p:spPr>
          <a:xfrm>
            <a:off x="6700169" y="2662957"/>
            <a:ext cx="1441312" cy="420564"/>
          </a:xfrm>
          <a:prstGeom prst="rect">
            <a:avLst/>
          </a:prstGeom>
          <a:noFill/>
        </p:spPr>
        <p:txBody>
          <a:bodyPr wrap="square" rtlCol="0">
            <a:spAutoFit/>
          </a:bodyPr>
          <a:lstStyle/>
          <a:p>
            <a:pPr algn="ctr" defTabSz="1219170"/>
            <a:r>
              <a:rPr lang="en-US" sz="2133" b="1" dirty="0" err="1">
                <a:solidFill>
                  <a:srgbClr val="7987D4"/>
                </a:solidFill>
                <a:latin typeface="Roboto"/>
              </a:rPr>
              <a:t>canva</a:t>
            </a:r>
            <a:endParaRPr lang="en-US" sz="1600" dirty="0">
              <a:solidFill>
                <a:srgbClr val="7987D4"/>
              </a:solidFill>
              <a:latin typeface="Roboto"/>
            </a:endParaRPr>
          </a:p>
        </p:txBody>
      </p:sp>
      <p:sp>
        <p:nvSpPr>
          <p:cNvPr id="2" name="TextBox 1">
            <a:hlinkClick r:id="rId11"/>
            <a:extLst>
              <a:ext uri="{FF2B5EF4-FFF2-40B4-BE49-F238E27FC236}">
                <a16:creationId xmlns:a16="http://schemas.microsoft.com/office/drawing/2014/main" id="{A161F6BE-8526-CE37-4798-A890B9881C69}"/>
              </a:ext>
            </a:extLst>
          </p:cNvPr>
          <p:cNvSpPr txBox="1"/>
          <p:nvPr/>
        </p:nvSpPr>
        <p:spPr>
          <a:xfrm>
            <a:off x="3788283" y="2620595"/>
            <a:ext cx="1090363" cy="420564"/>
          </a:xfrm>
          <a:prstGeom prst="rect">
            <a:avLst/>
          </a:prstGeom>
          <a:noFill/>
        </p:spPr>
        <p:txBody>
          <a:bodyPr wrap="none" rtlCol="0">
            <a:spAutoFit/>
          </a:bodyPr>
          <a:lstStyle/>
          <a:p>
            <a:pPr algn="ctr" defTabSz="1219170"/>
            <a:r>
              <a:rPr lang="en-US" sz="2133" b="1" dirty="0">
                <a:solidFill>
                  <a:srgbClr val="AE69C4"/>
                </a:solidFill>
                <a:latin typeface="Roboto"/>
              </a:rPr>
              <a:t>Quizizz</a:t>
            </a:r>
            <a:endParaRPr lang="en-US" sz="1600" dirty="0">
              <a:solidFill>
                <a:srgbClr val="AE69C4"/>
              </a:solidFill>
              <a:latin typeface="Roboto"/>
            </a:endParaRPr>
          </a:p>
        </p:txBody>
      </p:sp>
      <p:pic>
        <p:nvPicPr>
          <p:cNvPr id="4" name="Picture Placeholder 22">
            <a:extLst>
              <a:ext uri="{FF2B5EF4-FFF2-40B4-BE49-F238E27FC236}">
                <a16:creationId xmlns:a16="http://schemas.microsoft.com/office/drawing/2014/main" id="{C8467213-0B1B-01C9-2BC6-BF05D1F0D0B6}"/>
              </a:ext>
            </a:extLst>
          </p:cNvPr>
          <p:cNvPicPr>
            <a:picLocks noChangeAspect="1"/>
          </p:cNvPicPr>
          <p:nvPr/>
        </p:nvPicPr>
        <p:blipFill rotWithShape="1">
          <a:blip r:embed="rId12">
            <a:extLst>
              <a:ext uri="{28A0092B-C50C-407E-A947-70E740481C1C}">
                <a14:useLocalDpi xmlns:a14="http://schemas.microsoft.com/office/drawing/2010/main" val="0"/>
              </a:ext>
            </a:extLst>
          </a:blip>
          <a:srcRect l="-6152" t="-5615" r="-1394" b="-35135"/>
          <a:stretch/>
        </p:blipFill>
        <p:spPr>
          <a:xfrm>
            <a:off x="3384685" y="582412"/>
            <a:ext cx="1791219" cy="1791219"/>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ln>
            <a:solidFill>
              <a:schemeClr val="accent1"/>
            </a:solidFill>
          </a:ln>
        </p:spPr>
      </p:pic>
      <p:sp>
        <p:nvSpPr>
          <p:cNvPr id="13" name="TextBox 12">
            <a:hlinkClick r:id="rId13"/>
            <a:extLst>
              <a:ext uri="{FF2B5EF4-FFF2-40B4-BE49-F238E27FC236}">
                <a16:creationId xmlns:a16="http://schemas.microsoft.com/office/drawing/2014/main" id="{95F180ED-9C16-BA0B-999C-C9D53EFCD539}"/>
              </a:ext>
            </a:extLst>
          </p:cNvPr>
          <p:cNvSpPr txBox="1"/>
          <p:nvPr/>
        </p:nvSpPr>
        <p:spPr>
          <a:xfrm>
            <a:off x="3999161" y="5424625"/>
            <a:ext cx="1058303" cy="420564"/>
          </a:xfrm>
          <a:prstGeom prst="rect">
            <a:avLst/>
          </a:prstGeom>
          <a:noFill/>
        </p:spPr>
        <p:txBody>
          <a:bodyPr wrap="none" rtlCol="0">
            <a:spAutoFit/>
          </a:bodyPr>
          <a:lstStyle/>
          <a:p>
            <a:pPr algn="ctr" defTabSz="1219170"/>
            <a:r>
              <a:rPr lang="en-US" sz="2133" b="1" dirty="0">
                <a:solidFill>
                  <a:srgbClr val="AE69C4"/>
                </a:solidFill>
                <a:latin typeface="Roboto"/>
              </a:rPr>
              <a:t>Kahoot</a:t>
            </a:r>
            <a:endParaRPr lang="en-US" sz="1600" dirty="0">
              <a:solidFill>
                <a:srgbClr val="AE69C4"/>
              </a:solidFill>
              <a:latin typeface="Roboto"/>
            </a:endParaRPr>
          </a:p>
        </p:txBody>
      </p:sp>
      <p:pic>
        <p:nvPicPr>
          <p:cNvPr id="18" name="Picture Placeholder 22">
            <a:extLst>
              <a:ext uri="{FF2B5EF4-FFF2-40B4-BE49-F238E27FC236}">
                <a16:creationId xmlns:a16="http://schemas.microsoft.com/office/drawing/2014/main" id="{BA3B6148-0A59-483E-194B-E26A2E7CED4B}"/>
              </a:ext>
            </a:extLst>
          </p:cNvPr>
          <p:cNvPicPr>
            <a:picLocks noChangeAspect="1"/>
          </p:cNvPicPr>
          <p:nvPr/>
        </p:nvPicPr>
        <p:blipFill rotWithShape="1">
          <a:blip r:embed="rId14">
            <a:extLst>
              <a:ext uri="{28A0092B-C50C-407E-A947-70E740481C1C}">
                <a14:useLocalDpi xmlns:a14="http://schemas.microsoft.com/office/drawing/2010/main" val="0"/>
              </a:ext>
            </a:extLst>
          </a:blip>
          <a:srcRect l="-1787" t="-70527" r="-1787" b="-87838"/>
          <a:stretch/>
        </p:blipFill>
        <p:spPr>
          <a:xfrm>
            <a:off x="3579533" y="3386442"/>
            <a:ext cx="1791219" cy="1791219"/>
          </a:xfrm>
          <a:custGeom>
            <a:avLst/>
            <a:gdLst>
              <a:gd name="connsiteX0" fmla="*/ 876300 w 1752600"/>
              <a:gd name="connsiteY0" fmla="*/ 0 h 1752600"/>
              <a:gd name="connsiteX1" fmla="*/ 1752600 w 1752600"/>
              <a:gd name="connsiteY1" fmla="*/ 876300 h 1752600"/>
              <a:gd name="connsiteX2" fmla="*/ 876300 w 1752600"/>
              <a:gd name="connsiteY2" fmla="*/ 1752600 h 1752600"/>
              <a:gd name="connsiteX3" fmla="*/ 0 w 1752600"/>
              <a:gd name="connsiteY3" fmla="*/ 876300 h 1752600"/>
              <a:gd name="connsiteX4" fmla="*/ 876300 w 17526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a:moveTo>
                  <a:pt x="876300" y="0"/>
                </a:moveTo>
                <a:cubicBezTo>
                  <a:pt x="1360267" y="0"/>
                  <a:pt x="1752600" y="392333"/>
                  <a:pt x="1752600" y="876300"/>
                </a:cubicBezTo>
                <a:cubicBezTo>
                  <a:pt x="1752600" y="1360267"/>
                  <a:pt x="1360267" y="1752600"/>
                  <a:pt x="876300" y="1752600"/>
                </a:cubicBezTo>
                <a:cubicBezTo>
                  <a:pt x="392333" y="1752600"/>
                  <a:pt x="0" y="1360267"/>
                  <a:pt x="0" y="876300"/>
                </a:cubicBezTo>
                <a:cubicBezTo>
                  <a:pt x="0" y="392333"/>
                  <a:pt x="392333" y="0"/>
                  <a:pt x="876300" y="0"/>
                </a:cubicBezTo>
                <a:close/>
              </a:path>
            </a:pathLst>
          </a:custGeom>
          <a:ln>
            <a:solidFill>
              <a:schemeClr val="accent1"/>
            </a:solidFill>
          </a:ln>
        </p:spPr>
      </p:pic>
    </p:spTree>
    <p:extLst>
      <p:ext uri="{BB962C8B-B14F-4D97-AF65-F5344CB8AC3E}">
        <p14:creationId xmlns:p14="http://schemas.microsoft.com/office/powerpoint/2010/main" val="2110347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Activity Word Images – Browse 77,529 Stock Photos, Vectors, and Video |  Adobe Stock">
            <a:extLst>
              <a:ext uri="{FF2B5EF4-FFF2-40B4-BE49-F238E27FC236}">
                <a16:creationId xmlns:a16="http://schemas.microsoft.com/office/drawing/2014/main" id="{88E25534-019C-FD5D-4A20-D175BF1E48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911427"/>
            <a:ext cx="946573" cy="9465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28EEF0D-B989-1DD6-DD4E-54284F9207B1}"/>
              </a:ext>
            </a:extLst>
          </p:cNvPr>
          <p:cNvPicPr>
            <a:picLocks noChangeAspect="1"/>
          </p:cNvPicPr>
          <p:nvPr/>
        </p:nvPicPr>
        <p:blipFill>
          <a:blip r:embed="rId3"/>
          <a:stretch>
            <a:fillRect/>
          </a:stretch>
        </p:blipFill>
        <p:spPr>
          <a:xfrm>
            <a:off x="2425959" y="316305"/>
            <a:ext cx="7669764" cy="5595122"/>
          </a:xfrm>
          <a:prstGeom prst="rect">
            <a:avLst/>
          </a:prstGeom>
        </p:spPr>
      </p:pic>
      <p:pic>
        <p:nvPicPr>
          <p:cNvPr id="2" name="Picture 1" descr="Diagram&#10;&#10;Description automatically generated">
            <a:extLst>
              <a:ext uri="{FF2B5EF4-FFF2-40B4-BE49-F238E27FC236}">
                <a16:creationId xmlns:a16="http://schemas.microsoft.com/office/drawing/2014/main" id="{45D0523C-5E76-2AFC-B118-7335F8F5B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59" y="316304"/>
            <a:ext cx="7669763" cy="5595122"/>
          </a:xfrm>
          <a:prstGeom prst="rect">
            <a:avLst/>
          </a:prstGeom>
        </p:spPr>
      </p:pic>
      <p:pic>
        <p:nvPicPr>
          <p:cNvPr id="4" name="Picture 3">
            <a:extLst>
              <a:ext uri="{FF2B5EF4-FFF2-40B4-BE49-F238E27FC236}">
                <a16:creationId xmlns:a16="http://schemas.microsoft.com/office/drawing/2014/main" id="{5CDEFE4A-7C5A-969F-40F1-D382A45812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2888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noEditPoints="1"/>
          </p:cNvSpPr>
          <p:nvPr/>
        </p:nvSpPr>
        <p:spPr bwMode="auto">
          <a:xfrm>
            <a:off x="6096000" y="6026161"/>
            <a:ext cx="301575" cy="197921"/>
          </a:xfrm>
          <a:custGeom>
            <a:avLst/>
            <a:gdLst>
              <a:gd name="T0" fmla="*/ 284 w 325"/>
              <a:gd name="T1" fmla="*/ 0 h 213"/>
              <a:gd name="T2" fmla="*/ 41 w 325"/>
              <a:gd name="T3" fmla="*/ 0 h 213"/>
              <a:gd name="T4" fmla="*/ 0 w 325"/>
              <a:gd name="T5" fmla="*/ 41 h 213"/>
              <a:gd name="T6" fmla="*/ 0 w 325"/>
              <a:gd name="T7" fmla="*/ 173 h 213"/>
              <a:gd name="T8" fmla="*/ 41 w 325"/>
              <a:gd name="T9" fmla="*/ 213 h 213"/>
              <a:gd name="T10" fmla="*/ 284 w 325"/>
              <a:gd name="T11" fmla="*/ 213 h 213"/>
              <a:gd name="T12" fmla="*/ 325 w 325"/>
              <a:gd name="T13" fmla="*/ 173 h 213"/>
              <a:gd name="T14" fmla="*/ 325 w 325"/>
              <a:gd name="T15" fmla="*/ 41 h 213"/>
              <a:gd name="T16" fmla="*/ 284 w 325"/>
              <a:gd name="T17" fmla="*/ 0 h 213"/>
              <a:gd name="T18" fmla="*/ 20 w 325"/>
              <a:gd name="T19" fmla="*/ 53 h 213"/>
              <a:gd name="T20" fmla="*/ 91 w 325"/>
              <a:gd name="T21" fmla="*/ 107 h 213"/>
              <a:gd name="T22" fmla="*/ 20 w 325"/>
              <a:gd name="T23" fmla="*/ 160 h 213"/>
              <a:gd name="T24" fmla="*/ 20 w 325"/>
              <a:gd name="T25" fmla="*/ 53 h 213"/>
              <a:gd name="T26" fmla="*/ 305 w 325"/>
              <a:gd name="T27" fmla="*/ 173 h 213"/>
              <a:gd name="T28" fmla="*/ 284 w 325"/>
              <a:gd name="T29" fmla="*/ 193 h 213"/>
              <a:gd name="T30" fmla="*/ 41 w 325"/>
              <a:gd name="T31" fmla="*/ 193 h 213"/>
              <a:gd name="T32" fmla="*/ 20 w 325"/>
              <a:gd name="T33" fmla="*/ 173 h 213"/>
              <a:gd name="T34" fmla="*/ 100 w 325"/>
              <a:gd name="T35" fmla="*/ 113 h 213"/>
              <a:gd name="T36" fmla="*/ 144 w 325"/>
              <a:gd name="T37" fmla="*/ 146 h 213"/>
              <a:gd name="T38" fmla="*/ 163 w 325"/>
              <a:gd name="T39" fmla="*/ 152 h 213"/>
              <a:gd name="T40" fmla="*/ 181 w 325"/>
              <a:gd name="T41" fmla="*/ 146 h 213"/>
              <a:gd name="T42" fmla="*/ 225 w 325"/>
              <a:gd name="T43" fmla="*/ 113 h 213"/>
              <a:gd name="T44" fmla="*/ 305 w 325"/>
              <a:gd name="T45" fmla="*/ 173 h 213"/>
              <a:gd name="T46" fmla="*/ 305 w 325"/>
              <a:gd name="T47" fmla="*/ 160 h 213"/>
              <a:gd name="T48" fmla="*/ 234 w 325"/>
              <a:gd name="T49" fmla="*/ 107 h 213"/>
              <a:gd name="T50" fmla="*/ 305 w 325"/>
              <a:gd name="T51" fmla="*/ 53 h 213"/>
              <a:gd name="T52" fmla="*/ 305 w 325"/>
              <a:gd name="T53" fmla="*/ 160 h 213"/>
              <a:gd name="T54" fmla="*/ 175 w 325"/>
              <a:gd name="T55" fmla="*/ 138 h 213"/>
              <a:gd name="T56" fmla="*/ 163 w 325"/>
              <a:gd name="T57" fmla="*/ 142 h 213"/>
              <a:gd name="T58" fmla="*/ 150 w 325"/>
              <a:gd name="T59" fmla="*/ 138 h 213"/>
              <a:gd name="T60" fmla="*/ 108 w 325"/>
              <a:gd name="T61" fmla="*/ 107 h 213"/>
              <a:gd name="T62" fmla="*/ 100 w 325"/>
              <a:gd name="T63" fmla="*/ 100 h 213"/>
              <a:gd name="T64" fmla="*/ 20 w 325"/>
              <a:gd name="T65" fmla="*/ 41 h 213"/>
              <a:gd name="T66" fmla="*/ 20 w 325"/>
              <a:gd name="T67" fmla="*/ 41 h 213"/>
              <a:gd name="T68" fmla="*/ 41 w 325"/>
              <a:gd name="T69" fmla="*/ 20 h 213"/>
              <a:gd name="T70" fmla="*/ 284 w 325"/>
              <a:gd name="T71" fmla="*/ 20 h 213"/>
              <a:gd name="T72" fmla="*/ 305 w 325"/>
              <a:gd name="T73" fmla="*/ 41 h 213"/>
              <a:gd name="T74" fmla="*/ 175 w 325"/>
              <a:gd name="T75"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213">
                <a:moveTo>
                  <a:pt x="284" y="0"/>
                </a:moveTo>
                <a:cubicBezTo>
                  <a:pt x="41" y="0"/>
                  <a:pt x="41" y="0"/>
                  <a:pt x="41" y="0"/>
                </a:cubicBezTo>
                <a:cubicBezTo>
                  <a:pt x="18" y="0"/>
                  <a:pt x="0" y="18"/>
                  <a:pt x="0" y="41"/>
                </a:cubicBezTo>
                <a:cubicBezTo>
                  <a:pt x="0" y="173"/>
                  <a:pt x="0" y="173"/>
                  <a:pt x="0" y="173"/>
                </a:cubicBezTo>
                <a:cubicBezTo>
                  <a:pt x="0" y="195"/>
                  <a:pt x="18" y="213"/>
                  <a:pt x="41" y="213"/>
                </a:cubicBezTo>
                <a:cubicBezTo>
                  <a:pt x="284" y="213"/>
                  <a:pt x="284" y="213"/>
                  <a:pt x="284" y="213"/>
                </a:cubicBezTo>
                <a:cubicBezTo>
                  <a:pt x="307" y="213"/>
                  <a:pt x="325" y="195"/>
                  <a:pt x="325" y="173"/>
                </a:cubicBezTo>
                <a:cubicBezTo>
                  <a:pt x="325" y="41"/>
                  <a:pt x="325" y="41"/>
                  <a:pt x="325" y="41"/>
                </a:cubicBezTo>
                <a:cubicBezTo>
                  <a:pt x="325" y="18"/>
                  <a:pt x="307" y="0"/>
                  <a:pt x="284" y="0"/>
                </a:cubicBezTo>
                <a:close/>
                <a:moveTo>
                  <a:pt x="20" y="53"/>
                </a:moveTo>
                <a:cubicBezTo>
                  <a:pt x="91" y="107"/>
                  <a:pt x="91" y="107"/>
                  <a:pt x="91" y="107"/>
                </a:cubicBezTo>
                <a:cubicBezTo>
                  <a:pt x="20" y="160"/>
                  <a:pt x="20" y="160"/>
                  <a:pt x="20" y="160"/>
                </a:cubicBezTo>
                <a:lnTo>
                  <a:pt x="20" y="53"/>
                </a:lnTo>
                <a:close/>
                <a:moveTo>
                  <a:pt x="305" y="173"/>
                </a:moveTo>
                <a:cubicBezTo>
                  <a:pt x="305" y="184"/>
                  <a:pt x="296" y="193"/>
                  <a:pt x="284" y="193"/>
                </a:cubicBezTo>
                <a:cubicBezTo>
                  <a:pt x="41" y="193"/>
                  <a:pt x="41" y="193"/>
                  <a:pt x="41" y="193"/>
                </a:cubicBezTo>
                <a:cubicBezTo>
                  <a:pt x="30" y="193"/>
                  <a:pt x="20" y="184"/>
                  <a:pt x="20" y="173"/>
                </a:cubicBezTo>
                <a:cubicBezTo>
                  <a:pt x="100" y="113"/>
                  <a:pt x="100" y="113"/>
                  <a:pt x="100" y="113"/>
                </a:cubicBezTo>
                <a:cubicBezTo>
                  <a:pt x="144" y="146"/>
                  <a:pt x="144" y="146"/>
                  <a:pt x="144" y="146"/>
                </a:cubicBezTo>
                <a:cubicBezTo>
                  <a:pt x="150" y="150"/>
                  <a:pt x="156" y="152"/>
                  <a:pt x="163" y="152"/>
                </a:cubicBezTo>
                <a:cubicBezTo>
                  <a:pt x="169" y="152"/>
                  <a:pt x="175" y="150"/>
                  <a:pt x="181" y="146"/>
                </a:cubicBezTo>
                <a:cubicBezTo>
                  <a:pt x="225" y="113"/>
                  <a:pt x="225" y="113"/>
                  <a:pt x="225" y="113"/>
                </a:cubicBezTo>
                <a:cubicBezTo>
                  <a:pt x="305" y="173"/>
                  <a:pt x="305" y="173"/>
                  <a:pt x="305" y="173"/>
                </a:cubicBezTo>
                <a:close/>
                <a:moveTo>
                  <a:pt x="305" y="160"/>
                </a:moveTo>
                <a:cubicBezTo>
                  <a:pt x="234" y="107"/>
                  <a:pt x="234" y="107"/>
                  <a:pt x="234" y="107"/>
                </a:cubicBezTo>
                <a:cubicBezTo>
                  <a:pt x="305" y="53"/>
                  <a:pt x="305" y="53"/>
                  <a:pt x="305" y="53"/>
                </a:cubicBezTo>
                <a:lnTo>
                  <a:pt x="305" y="160"/>
                </a:lnTo>
                <a:close/>
                <a:moveTo>
                  <a:pt x="175" y="138"/>
                </a:moveTo>
                <a:cubicBezTo>
                  <a:pt x="171" y="141"/>
                  <a:pt x="167" y="142"/>
                  <a:pt x="163" y="142"/>
                </a:cubicBezTo>
                <a:cubicBezTo>
                  <a:pt x="158" y="142"/>
                  <a:pt x="154" y="141"/>
                  <a:pt x="150" y="138"/>
                </a:cubicBezTo>
                <a:cubicBezTo>
                  <a:pt x="108" y="107"/>
                  <a:pt x="108" y="107"/>
                  <a:pt x="108" y="107"/>
                </a:cubicBezTo>
                <a:cubicBezTo>
                  <a:pt x="100" y="100"/>
                  <a:pt x="100" y="100"/>
                  <a:pt x="100" y="100"/>
                </a:cubicBezTo>
                <a:cubicBezTo>
                  <a:pt x="20" y="41"/>
                  <a:pt x="20" y="41"/>
                  <a:pt x="20" y="41"/>
                </a:cubicBezTo>
                <a:cubicBezTo>
                  <a:pt x="20" y="41"/>
                  <a:pt x="20" y="41"/>
                  <a:pt x="20" y="41"/>
                </a:cubicBezTo>
                <a:cubicBezTo>
                  <a:pt x="20" y="29"/>
                  <a:pt x="30" y="20"/>
                  <a:pt x="41" y="20"/>
                </a:cubicBezTo>
                <a:cubicBezTo>
                  <a:pt x="284" y="20"/>
                  <a:pt x="284" y="20"/>
                  <a:pt x="284" y="20"/>
                </a:cubicBezTo>
                <a:cubicBezTo>
                  <a:pt x="296" y="20"/>
                  <a:pt x="305" y="29"/>
                  <a:pt x="305" y="41"/>
                </a:cubicBezTo>
                <a:lnTo>
                  <a:pt x="175" y="138"/>
                </a:lnTo>
                <a:close/>
              </a:path>
            </a:pathLst>
          </a:custGeom>
          <a:gradFill>
            <a:gsLst>
              <a:gs pos="0">
                <a:schemeClr val="accent2"/>
              </a:gs>
              <a:gs pos="100000">
                <a:schemeClr val="accent1"/>
              </a:gs>
            </a:gsLst>
            <a:lin ang="2700000" scaled="1"/>
          </a:gradFill>
          <a:ln>
            <a:noFill/>
          </a:ln>
        </p:spPr>
        <p:txBody>
          <a:bodyPr vert="horz" wrap="square" lIns="121920" tIns="60960" rIns="121920" bIns="60960" numCol="1" anchor="t" anchorCtr="0" compatLnSpc="1">
            <a:prstTxWarp prst="textNoShape">
              <a:avLst/>
            </a:prstTxWarp>
          </a:bodyPr>
          <a:lstStyle/>
          <a:p>
            <a:pPr defTabSz="1219170"/>
            <a:endParaRPr lang="id-ID" sz="2133">
              <a:solidFill>
                <a:srgbClr val="6196DC"/>
              </a:solidFill>
              <a:latin typeface="Roboto"/>
            </a:endParaRPr>
          </a:p>
        </p:txBody>
      </p:sp>
      <p:sp>
        <p:nvSpPr>
          <p:cNvPr id="5" name="TextBox 4"/>
          <p:cNvSpPr txBox="1"/>
          <p:nvPr/>
        </p:nvSpPr>
        <p:spPr>
          <a:xfrm>
            <a:off x="6444450" y="5920390"/>
            <a:ext cx="2350173" cy="338554"/>
          </a:xfrm>
          <a:prstGeom prst="rect">
            <a:avLst/>
          </a:prstGeom>
          <a:noFill/>
        </p:spPr>
        <p:txBody>
          <a:bodyPr wrap="square" rtlCol="0">
            <a:spAutoFit/>
          </a:bodyPr>
          <a:lstStyle/>
          <a:p>
            <a:pPr defTabSz="1219170"/>
            <a:r>
              <a:rPr lang="en-US" sz="1600" dirty="0">
                <a:solidFill>
                  <a:prstClr val="white">
                    <a:lumMod val="50000"/>
                  </a:prstClr>
                </a:solidFill>
                <a:latin typeface="Roboto"/>
              </a:rPr>
              <a:t>thegazy</a:t>
            </a:r>
            <a:r>
              <a:rPr lang="id-ID" sz="1600" dirty="0">
                <a:solidFill>
                  <a:prstClr val="white">
                    <a:lumMod val="50000"/>
                  </a:prstClr>
                </a:solidFill>
                <a:latin typeface="Roboto"/>
              </a:rPr>
              <a:t>@</a:t>
            </a:r>
            <a:r>
              <a:rPr lang="en-US" sz="1600" dirty="0">
                <a:solidFill>
                  <a:prstClr val="white">
                    <a:lumMod val="50000"/>
                  </a:prstClr>
                </a:solidFill>
                <a:latin typeface="Roboto"/>
              </a:rPr>
              <a:t>eelu.edu.eg</a:t>
            </a:r>
          </a:p>
        </p:txBody>
      </p:sp>
      <p:sp>
        <p:nvSpPr>
          <p:cNvPr id="6" name="Freeform 5"/>
          <p:cNvSpPr>
            <a:spLocks noEditPoints="1"/>
          </p:cNvSpPr>
          <p:nvPr/>
        </p:nvSpPr>
        <p:spPr bwMode="auto">
          <a:xfrm>
            <a:off x="6096000" y="4754896"/>
            <a:ext cx="301575" cy="302023"/>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gradFill>
            <a:gsLst>
              <a:gs pos="0">
                <a:schemeClr val="accent2"/>
              </a:gs>
              <a:gs pos="100000">
                <a:schemeClr val="accent1"/>
              </a:gs>
            </a:gsLst>
            <a:lin ang="2700000" scaled="1"/>
          </a:gradFill>
          <a:ln>
            <a:noFill/>
          </a:ln>
        </p:spPr>
        <p:txBody>
          <a:bodyPr vert="horz" wrap="square" lIns="121920" tIns="60960" rIns="121920" bIns="60960" numCol="1" anchor="t" anchorCtr="0" compatLnSpc="1">
            <a:prstTxWarp prst="textNoShape">
              <a:avLst/>
            </a:prstTxWarp>
          </a:bodyPr>
          <a:lstStyle/>
          <a:p>
            <a:pPr defTabSz="1219170"/>
            <a:endParaRPr lang="id-ID" sz="2133">
              <a:solidFill>
                <a:srgbClr val="6196DC"/>
              </a:solidFill>
              <a:latin typeface="Roboto"/>
            </a:endParaRPr>
          </a:p>
        </p:txBody>
      </p:sp>
      <p:sp>
        <p:nvSpPr>
          <p:cNvPr id="7" name="TextBox 6"/>
          <p:cNvSpPr txBox="1"/>
          <p:nvPr/>
        </p:nvSpPr>
        <p:spPr>
          <a:xfrm>
            <a:off x="6444451" y="4714040"/>
            <a:ext cx="1979548" cy="338554"/>
          </a:xfrm>
          <a:prstGeom prst="rect">
            <a:avLst/>
          </a:prstGeom>
          <a:noFill/>
        </p:spPr>
        <p:txBody>
          <a:bodyPr wrap="square" rtlCol="0">
            <a:spAutoFit/>
          </a:bodyPr>
          <a:lstStyle/>
          <a:p>
            <a:pPr defTabSz="1219170"/>
            <a:r>
              <a:rPr lang="id-ID" sz="1600" dirty="0">
                <a:solidFill>
                  <a:prstClr val="white">
                    <a:lumMod val="50000"/>
                  </a:prstClr>
                </a:solidFill>
                <a:latin typeface="Roboto"/>
              </a:rPr>
              <a:t>www.</a:t>
            </a:r>
            <a:r>
              <a:rPr lang="en-US" sz="1600" dirty="0">
                <a:solidFill>
                  <a:prstClr val="white">
                    <a:lumMod val="50000"/>
                  </a:prstClr>
                </a:solidFill>
                <a:latin typeface="Roboto"/>
              </a:rPr>
              <a:t>eelu.edu.eg</a:t>
            </a:r>
          </a:p>
        </p:txBody>
      </p:sp>
      <p:sp>
        <p:nvSpPr>
          <p:cNvPr id="8" name="TextBox 7"/>
          <p:cNvSpPr txBox="1"/>
          <p:nvPr/>
        </p:nvSpPr>
        <p:spPr>
          <a:xfrm>
            <a:off x="6444451" y="5327201"/>
            <a:ext cx="1962399" cy="338554"/>
          </a:xfrm>
          <a:prstGeom prst="rect">
            <a:avLst/>
          </a:prstGeom>
          <a:noFill/>
        </p:spPr>
        <p:txBody>
          <a:bodyPr wrap="square" rtlCol="0">
            <a:spAutoFit/>
          </a:bodyPr>
          <a:lstStyle/>
          <a:p>
            <a:pPr defTabSz="1219170"/>
            <a:r>
              <a:rPr lang="en-US" sz="1600" dirty="0">
                <a:solidFill>
                  <a:prstClr val="white">
                    <a:lumMod val="50000"/>
                  </a:prstClr>
                </a:solidFill>
                <a:latin typeface="Roboto"/>
              </a:rPr>
              <a:t>+201028852808</a:t>
            </a:r>
          </a:p>
        </p:txBody>
      </p:sp>
      <p:sp>
        <p:nvSpPr>
          <p:cNvPr id="9" name="Freeform 8"/>
          <p:cNvSpPr>
            <a:spLocks noEditPoints="1"/>
          </p:cNvSpPr>
          <p:nvPr/>
        </p:nvSpPr>
        <p:spPr bwMode="auto">
          <a:xfrm>
            <a:off x="6098327" y="5351015"/>
            <a:ext cx="296921" cy="296921"/>
          </a:xfrm>
          <a:custGeom>
            <a:avLst/>
            <a:gdLst>
              <a:gd name="T0" fmla="*/ 127 w 160"/>
              <a:gd name="T1" fmla="*/ 160 h 160"/>
              <a:gd name="T2" fmla="*/ 126 w 160"/>
              <a:gd name="T3" fmla="*/ 160 h 160"/>
              <a:gd name="T4" fmla="*/ 42 w 160"/>
              <a:gd name="T5" fmla="*/ 118 h 160"/>
              <a:gd name="T6" fmla="*/ 0 w 160"/>
              <a:gd name="T7" fmla="*/ 34 h 160"/>
              <a:gd name="T8" fmla="*/ 0 w 160"/>
              <a:gd name="T9" fmla="*/ 33 h 160"/>
              <a:gd name="T10" fmla="*/ 1 w 160"/>
              <a:gd name="T11" fmla="*/ 32 h 160"/>
              <a:gd name="T12" fmla="*/ 34 w 160"/>
              <a:gd name="T13" fmla="*/ 0 h 160"/>
              <a:gd name="T14" fmla="*/ 69 w 160"/>
              <a:gd name="T15" fmla="*/ 31 h 160"/>
              <a:gd name="T16" fmla="*/ 68 w 160"/>
              <a:gd name="T17" fmla="*/ 47 h 160"/>
              <a:gd name="T18" fmla="*/ 56 w 160"/>
              <a:gd name="T19" fmla="*/ 56 h 160"/>
              <a:gd name="T20" fmla="*/ 49 w 160"/>
              <a:gd name="T21" fmla="*/ 64 h 160"/>
              <a:gd name="T22" fmla="*/ 68 w 160"/>
              <a:gd name="T23" fmla="*/ 92 h 160"/>
              <a:gd name="T24" fmla="*/ 95 w 160"/>
              <a:gd name="T25" fmla="*/ 111 h 160"/>
              <a:gd name="T26" fmla="*/ 104 w 160"/>
              <a:gd name="T27" fmla="*/ 104 h 160"/>
              <a:gd name="T28" fmla="*/ 113 w 160"/>
              <a:gd name="T29" fmla="*/ 92 h 160"/>
              <a:gd name="T30" fmla="*/ 121 w 160"/>
              <a:gd name="T31" fmla="*/ 89 h 160"/>
              <a:gd name="T32" fmla="*/ 160 w 160"/>
              <a:gd name="T33" fmla="*/ 125 h 160"/>
              <a:gd name="T34" fmla="*/ 128 w 160"/>
              <a:gd name="T35" fmla="*/ 159 h 160"/>
              <a:gd name="T36" fmla="*/ 127 w 160"/>
              <a:gd name="T37" fmla="*/ 160 h 160"/>
              <a:gd name="T38" fmla="*/ 8 w 160"/>
              <a:gd name="T39" fmla="*/ 35 h 160"/>
              <a:gd name="T40" fmla="*/ 47 w 160"/>
              <a:gd name="T41" fmla="*/ 112 h 160"/>
              <a:gd name="T42" fmla="*/ 125 w 160"/>
              <a:gd name="T43" fmla="*/ 152 h 160"/>
              <a:gd name="T44" fmla="*/ 152 w 160"/>
              <a:gd name="T45" fmla="*/ 125 h 160"/>
              <a:gd name="T46" fmla="*/ 121 w 160"/>
              <a:gd name="T47" fmla="*/ 97 h 160"/>
              <a:gd name="T48" fmla="*/ 118 w 160"/>
              <a:gd name="T49" fmla="*/ 98 h 160"/>
              <a:gd name="T50" fmla="*/ 111 w 160"/>
              <a:gd name="T51" fmla="*/ 108 h 160"/>
              <a:gd name="T52" fmla="*/ 95 w 160"/>
              <a:gd name="T53" fmla="*/ 119 h 160"/>
              <a:gd name="T54" fmla="*/ 62 w 160"/>
              <a:gd name="T55" fmla="*/ 98 h 160"/>
              <a:gd name="T56" fmla="*/ 41 w 160"/>
              <a:gd name="T57" fmla="*/ 64 h 160"/>
              <a:gd name="T58" fmla="*/ 52 w 160"/>
              <a:gd name="T59" fmla="*/ 49 h 160"/>
              <a:gd name="T60" fmla="*/ 62 w 160"/>
              <a:gd name="T61" fmla="*/ 41 h 160"/>
              <a:gd name="T62" fmla="*/ 62 w 160"/>
              <a:gd name="T63" fmla="*/ 34 h 160"/>
              <a:gd name="T64" fmla="*/ 34 w 160"/>
              <a:gd name="T65" fmla="*/ 8 h 160"/>
              <a:gd name="T66" fmla="*/ 8 w 160"/>
              <a:gd name="T67"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160">
                <a:moveTo>
                  <a:pt x="127" y="160"/>
                </a:moveTo>
                <a:cubicBezTo>
                  <a:pt x="126" y="160"/>
                  <a:pt x="126" y="160"/>
                  <a:pt x="126" y="160"/>
                </a:cubicBezTo>
                <a:cubicBezTo>
                  <a:pt x="105" y="160"/>
                  <a:pt x="62" y="138"/>
                  <a:pt x="42" y="118"/>
                </a:cubicBezTo>
                <a:cubicBezTo>
                  <a:pt x="21" y="97"/>
                  <a:pt x="0" y="55"/>
                  <a:pt x="0" y="34"/>
                </a:cubicBezTo>
                <a:cubicBezTo>
                  <a:pt x="0" y="33"/>
                  <a:pt x="0" y="33"/>
                  <a:pt x="0" y="33"/>
                </a:cubicBezTo>
                <a:cubicBezTo>
                  <a:pt x="1" y="32"/>
                  <a:pt x="1" y="32"/>
                  <a:pt x="1" y="32"/>
                </a:cubicBezTo>
                <a:cubicBezTo>
                  <a:pt x="6" y="24"/>
                  <a:pt x="23" y="0"/>
                  <a:pt x="34" y="0"/>
                </a:cubicBezTo>
                <a:cubicBezTo>
                  <a:pt x="44" y="0"/>
                  <a:pt x="63" y="17"/>
                  <a:pt x="69" y="31"/>
                </a:cubicBezTo>
                <a:cubicBezTo>
                  <a:pt x="73" y="39"/>
                  <a:pt x="70" y="44"/>
                  <a:pt x="68" y="47"/>
                </a:cubicBezTo>
                <a:cubicBezTo>
                  <a:pt x="64" y="51"/>
                  <a:pt x="59" y="54"/>
                  <a:pt x="56" y="56"/>
                </a:cubicBezTo>
                <a:cubicBezTo>
                  <a:pt x="51" y="59"/>
                  <a:pt x="49" y="61"/>
                  <a:pt x="49" y="64"/>
                </a:cubicBezTo>
                <a:cubicBezTo>
                  <a:pt x="49" y="73"/>
                  <a:pt x="58" y="83"/>
                  <a:pt x="68" y="92"/>
                </a:cubicBezTo>
                <a:cubicBezTo>
                  <a:pt x="77" y="101"/>
                  <a:pt x="87" y="111"/>
                  <a:pt x="95" y="111"/>
                </a:cubicBezTo>
                <a:cubicBezTo>
                  <a:pt x="99" y="111"/>
                  <a:pt x="100" y="109"/>
                  <a:pt x="104" y="104"/>
                </a:cubicBezTo>
                <a:cubicBezTo>
                  <a:pt x="106" y="100"/>
                  <a:pt x="109" y="96"/>
                  <a:pt x="113" y="92"/>
                </a:cubicBezTo>
                <a:cubicBezTo>
                  <a:pt x="115" y="90"/>
                  <a:pt x="118" y="89"/>
                  <a:pt x="121" y="89"/>
                </a:cubicBezTo>
                <a:cubicBezTo>
                  <a:pt x="135" y="89"/>
                  <a:pt x="160" y="114"/>
                  <a:pt x="160" y="125"/>
                </a:cubicBezTo>
                <a:cubicBezTo>
                  <a:pt x="160" y="137"/>
                  <a:pt x="135" y="154"/>
                  <a:pt x="128" y="159"/>
                </a:cubicBezTo>
                <a:lnTo>
                  <a:pt x="127" y="160"/>
                </a:lnTo>
                <a:close/>
                <a:moveTo>
                  <a:pt x="8" y="35"/>
                </a:moveTo>
                <a:cubicBezTo>
                  <a:pt x="9" y="54"/>
                  <a:pt x="29" y="93"/>
                  <a:pt x="47" y="112"/>
                </a:cubicBezTo>
                <a:cubicBezTo>
                  <a:pt x="66" y="131"/>
                  <a:pt x="105" y="151"/>
                  <a:pt x="125" y="152"/>
                </a:cubicBezTo>
                <a:cubicBezTo>
                  <a:pt x="138" y="142"/>
                  <a:pt x="152" y="130"/>
                  <a:pt x="152" y="125"/>
                </a:cubicBezTo>
                <a:cubicBezTo>
                  <a:pt x="152" y="118"/>
                  <a:pt x="131" y="97"/>
                  <a:pt x="121" y="97"/>
                </a:cubicBezTo>
                <a:cubicBezTo>
                  <a:pt x="119" y="97"/>
                  <a:pt x="119" y="97"/>
                  <a:pt x="118" y="98"/>
                </a:cubicBezTo>
                <a:cubicBezTo>
                  <a:pt x="115" y="101"/>
                  <a:pt x="113" y="105"/>
                  <a:pt x="111" y="108"/>
                </a:cubicBezTo>
                <a:cubicBezTo>
                  <a:pt x="107" y="113"/>
                  <a:pt x="104" y="119"/>
                  <a:pt x="95" y="119"/>
                </a:cubicBezTo>
                <a:cubicBezTo>
                  <a:pt x="84" y="119"/>
                  <a:pt x="73" y="108"/>
                  <a:pt x="62" y="98"/>
                </a:cubicBezTo>
                <a:cubicBezTo>
                  <a:pt x="52" y="87"/>
                  <a:pt x="41" y="76"/>
                  <a:pt x="41" y="64"/>
                </a:cubicBezTo>
                <a:cubicBezTo>
                  <a:pt x="41" y="56"/>
                  <a:pt x="46" y="52"/>
                  <a:pt x="52" y="49"/>
                </a:cubicBezTo>
                <a:cubicBezTo>
                  <a:pt x="55" y="47"/>
                  <a:pt x="59" y="45"/>
                  <a:pt x="62" y="41"/>
                </a:cubicBezTo>
                <a:cubicBezTo>
                  <a:pt x="64" y="40"/>
                  <a:pt x="63" y="36"/>
                  <a:pt x="62" y="34"/>
                </a:cubicBezTo>
                <a:cubicBezTo>
                  <a:pt x="57" y="22"/>
                  <a:pt x="39" y="8"/>
                  <a:pt x="34" y="8"/>
                </a:cubicBezTo>
                <a:cubicBezTo>
                  <a:pt x="30" y="8"/>
                  <a:pt x="17" y="22"/>
                  <a:pt x="8" y="35"/>
                </a:cubicBezTo>
                <a:close/>
              </a:path>
            </a:pathLst>
          </a:custGeom>
          <a:gradFill>
            <a:gsLst>
              <a:gs pos="0">
                <a:schemeClr val="accent2"/>
              </a:gs>
              <a:gs pos="100000">
                <a:schemeClr val="accent1"/>
              </a:gs>
            </a:gsLst>
            <a:lin ang="2700000" scaled="1"/>
          </a:gradFill>
          <a:ln>
            <a:noFill/>
          </a:ln>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Roboto"/>
            </a:endParaRPr>
          </a:p>
        </p:txBody>
      </p:sp>
      <p:sp>
        <p:nvSpPr>
          <p:cNvPr id="2" name="Freeform 1"/>
          <p:cNvSpPr/>
          <p:nvPr/>
        </p:nvSpPr>
        <p:spPr bwMode="auto">
          <a:xfrm>
            <a:off x="0" y="3733800"/>
            <a:ext cx="12192000" cy="406400"/>
          </a:xfrm>
          <a:custGeom>
            <a:avLst/>
            <a:gdLst>
              <a:gd name="connsiteX0" fmla="*/ 0 w 9144000"/>
              <a:gd name="connsiteY0" fmla="*/ 0 h 304800"/>
              <a:gd name="connsiteX1" fmla="*/ 9144000 w 9144000"/>
              <a:gd name="connsiteY1" fmla="*/ 0 h 304800"/>
              <a:gd name="connsiteX2" fmla="*/ 9144000 w 9144000"/>
              <a:gd name="connsiteY2" fmla="*/ 304800 h 304800"/>
              <a:gd name="connsiteX3" fmla="*/ 0 w 91440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9144000" h="304800">
                <a:moveTo>
                  <a:pt x="0" y="0"/>
                </a:moveTo>
                <a:lnTo>
                  <a:pt x="9144000" y="0"/>
                </a:lnTo>
                <a:lnTo>
                  <a:pt x="9144000" y="304800"/>
                </a:lnTo>
                <a:lnTo>
                  <a:pt x="0" y="304800"/>
                </a:lnTo>
                <a:close/>
              </a:path>
            </a:pathLst>
          </a:custGeom>
          <a:gradFill flip="none" rotWithShape="1">
            <a:gsLst>
              <a:gs pos="0">
                <a:schemeClr val="accent1"/>
              </a:gs>
              <a:gs pos="100000">
                <a:schemeClr val="accent2"/>
              </a:gs>
            </a:gsLst>
            <a:lin ang="2700000" scaled="1"/>
            <a:tileRect/>
          </a:gradFill>
          <a:ln w="9525">
            <a:noFill/>
            <a:round/>
            <a:headEnd/>
            <a:tailEnd/>
          </a:ln>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grpSp>
        <p:nvGrpSpPr>
          <p:cNvPr id="18" name="Group 17"/>
          <p:cNvGrpSpPr/>
          <p:nvPr/>
        </p:nvGrpSpPr>
        <p:grpSpPr>
          <a:xfrm>
            <a:off x="415508" y="4586107"/>
            <a:ext cx="5830529" cy="2123658"/>
            <a:chOff x="3458047" y="2310082"/>
            <a:chExt cx="2776842" cy="1037150"/>
          </a:xfrm>
        </p:grpSpPr>
        <p:grpSp>
          <p:nvGrpSpPr>
            <p:cNvPr id="24" name="Group 23"/>
            <p:cNvGrpSpPr/>
            <p:nvPr/>
          </p:nvGrpSpPr>
          <p:grpSpPr>
            <a:xfrm>
              <a:off x="3458047" y="2428875"/>
              <a:ext cx="513878" cy="550513"/>
              <a:chOff x="2971800" y="2419350"/>
              <a:chExt cx="685421" cy="734285"/>
            </a:xfrm>
            <a:gradFill>
              <a:gsLst>
                <a:gs pos="0">
                  <a:schemeClr val="accent1"/>
                </a:gs>
                <a:gs pos="100000">
                  <a:schemeClr val="accent2"/>
                </a:gs>
              </a:gsLst>
              <a:lin ang="5400000" scaled="1"/>
            </a:gradFill>
          </p:grpSpPr>
          <p:sp>
            <p:nvSpPr>
              <p:cNvPr id="28" name="Freeform 5"/>
              <p:cNvSpPr>
                <a:spLocks noEditPoints="1"/>
              </p:cNvSpPr>
              <p:nvPr/>
            </p:nvSpPr>
            <p:spPr bwMode="auto">
              <a:xfrm>
                <a:off x="3387712" y="2663670"/>
                <a:ext cx="146971" cy="24621"/>
              </a:xfrm>
              <a:custGeom>
                <a:avLst/>
                <a:gdLst>
                  <a:gd name="T0" fmla="*/ 0 w 328"/>
                  <a:gd name="T1" fmla="*/ 28 h 55"/>
                  <a:gd name="T2" fmla="*/ 28 w 328"/>
                  <a:gd name="T3" fmla="*/ 55 h 55"/>
                  <a:gd name="T4" fmla="*/ 301 w 328"/>
                  <a:gd name="T5" fmla="*/ 55 h 55"/>
                  <a:gd name="T6" fmla="*/ 328 w 328"/>
                  <a:gd name="T7" fmla="*/ 28 h 55"/>
                  <a:gd name="T8" fmla="*/ 301 w 328"/>
                  <a:gd name="T9" fmla="*/ 0 h 55"/>
                  <a:gd name="T10" fmla="*/ 28 w 328"/>
                  <a:gd name="T11" fmla="*/ 0 h 55"/>
                  <a:gd name="T12" fmla="*/ 0 w 328"/>
                  <a:gd name="T13" fmla="*/ 28 h 55"/>
                  <a:gd name="T14" fmla="*/ 0 w 328"/>
                  <a:gd name="T15" fmla="*/ 28 h 55"/>
                  <a:gd name="T16" fmla="*/ 0 w 328"/>
                  <a:gd name="T17"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55">
                    <a:moveTo>
                      <a:pt x="0" y="28"/>
                    </a:moveTo>
                    <a:cubicBezTo>
                      <a:pt x="0" y="43"/>
                      <a:pt x="13" y="55"/>
                      <a:pt x="28" y="55"/>
                    </a:cubicBezTo>
                    <a:cubicBezTo>
                      <a:pt x="301" y="55"/>
                      <a:pt x="301" y="55"/>
                      <a:pt x="301" y="55"/>
                    </a:cubicBezTo>
                    <a:cubicBezTo>
                      <a:pt x="316" y="55"/>
                      <a:pt x="328" y="43"/>
                      <a:pt x="328" y="28"/>
                    </a:cubicBezTo>
                    <a:cubicBezTo>
                      <a:pt x="328" y="13"/>
                      <a:pt x="316" y="0"/>
                      <a:pt x="301" y="0"/>
                    </a:cubicBezTo>
                    <a:cubicBezTo>
                      <a:pt x="28" y="0"/>
                      <a:pt x="28" y="0"/>
                      <a:pt x="28" y="0"/>
                    </a:cubicBezTo>
                    <a:cubicBezTo>
                      <a:pt x="13" y="0"/>
                      <a:pt x="0" y="13"/>
                      <a:pt x="0" y="28"/>
                    </a:cubicBezTo>
                    <a:close/>
                    <a:moveTo>
                      <a:pt x="0" y="28"/>
                    </a:moveTo>
                    <a:cubicBezTo>
                      <a:pt x="0" y="28"/>
                      <a:pt x="0" y="28"/>
                      <a:pt x="0"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29" name="Freeform 6"/>
              <p:cNvSpPr>
                <a:spLocks noEditPoints="1"/>
              </p:cNvSpPr>
              <p:nvPr/>
            </p:nvSpPr>
            <p:spPr bwMode="auto">
              <a:xfrm>
                <a:off x="3461197" y="2737155"/>
                <a:ext cx="98296" cy="24621"/>
              </a:xfrm>
              <a:custGeom>
                <a:avLst/>
                <a:gdLst>
                  <a:gd name="T0" fmla="*/ 0 w 219"/>
                  <a:gd name="T1" fmla="*/ 28 h 55"/>
                  <a:gd name="T2" fmla="*/ 28 w 219"/>
                  <a:gd name="T3" fmla="*/ 55 h 55"/>
                  <a:gd name="T4" fmla="*/ 191 w 219"/>
                  <a:gd name="T5" fmla="*/ 55 h 55"/>
                  <a:gd name="T6" fmla="*/ 219 w 219"/>
                  <a:gd name="T7" fmla="*/ 28 h 55"/>
                  <a:gd name="T8" fmla="*/ 191 w 219"/>
                  <a:gd name="T9" fmla="*/ 0 h 55"/>
                  <a:gd name="T10" fmla="*/ 28 w 219"/>
                  <a:gd name="T11" fmla="*/ 0 h 55"/>
                  <a:gd name="T12" fmla="*/ 0 w 219"/>
                  <a:gd name="T13" fmla="*/ 28 h 55"/>
                  <a:gd name="T14" fmla="*/ 0 w 219"/>
                  <a:gd name="T15" fmla="*/ 28 h 55"/>
                  <a:gd name="T16" fmla="*/ 0 w 219"/>
                  <a:gd name="T17"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55">
                    <a:moveTo>
                      <a:pt x="0" y="28"/>
                    </a:moveTo>
                    <a:cubicBezTo>
                      <a:pt x="0" y="43"/>
                      <a:pt x="12" y="55"/>
                      <a:pt x="28" y="55"/>
                    </a:cubicBezTo>
                    <a:cubicBezTo>
                      <a:pt x="191" y="55"/>
                      <a:pt x="191" y="55"/>
                      <a:pt x="191" y="55"/>
                    </a:cubicBezTo>
                    <a:cubicBezTo>
                      <a:pt x="207" y="55"/>
                      <a:pt x="219" y="43"/>
                      <a:pt x="219" y="28"/>
                    </a:cubicBezTo>
                    <a:cubicBezTo>
                      <a:pt x="219" y="13"/>
                      <a:pt x="207" y="0"/>
                      <a:pt x="191" y="0"/>
                    </a:cubicBezTo>
                    <a:cubicBezTo>
                      <a:pt x="28" y="0"/>
                      <a:pt x="28" y="0"/>
                      <a:pt x="28" y="0"/>
                    </a:cubicBezTo>
                    <a:cubicBezTo>
                      <a:pt x="12" y="0"/>
                      <a:pt x="0" y="13"/>
                      <a:pt x="0" y="28"/>
                    </a:cubicBezTo>
                    <a:close/>
                    <a:moveTo>
                      <a:pt x="0" y="28"/>
                    </a:moveTo>
                    <a:cubicBezTo>
                      <a:pt x="0" y="28"/>
                      <a:pt x="0" y="28"/>
                      <a:pt x="0"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0" name="Freeform 7"/>
              <p:cNvSpPr>
                <a:spLocks noEditPoints="1"/>
              </p:cNvSpPr>
              <p:nvPr/>
            </p:nvSpPr>
            <p:spPr bwMode="auto">
              <a:xfrm>
                <a:off x="3412333" y="2590563"/>
                <a:ext cx="48864" cy="24243"/>
              </a:xfrm>
              <a:custGeom>
                <a:avLst/>
                <a:gdLst>
                  <a:gd name="T0" fmla="*/ 82 w 109"/>
                  <a:gd name="T1" fmla="*/ 54 h 54"/>
                  <a:gd name="T2" fmla="*/ 109 w 109"/>
                  <a:gd name="T3" fmla="*/ 27 h 54"/>
                  <a:gd name="T4" fmla="*/ 82 w 109"/>
                  <a:gd name="T5" fmla="*/ 0 h 54"/>
                  <a:gd name="T6" fmla="*/ 27 w 109"/>
                  <a:gd name="T7" fmla="*/ 0 h 54"/>
                  <a:gd name="T8" fmla="*/ 0 w 109"/>
                  <a:gd name="T9" fmla="*/ 27 h 54"/>
                  <a:gd name="T10" fmla="*/ 27 w 109"/>
                  <a:gd name="T11" fmla="*/ 54 h 54"/>
                  <a:gd name="T12" fmla="*/ 82 w 109"/>
                  <a:gd name="T13" fmla="*/ 54 h 54"/>
                  <a:gd name="T14" fmla="*/ 82 w 109"/>
                  <a:gd name="T15" fmla="*/ 54 h 54"/>
                  <a:gd name="T16" fmla="*/ 82 w 10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54">
                    <a:moveTo>
                      <a:pt x="82" y="54"/>
                    </a:moveTo>
                    <a:cubicBezTo>
                      <a:pt x="97" y="54"/>
                      <a:pt x="109" y="42"/>
                      <a:pt x="109" y="27"/>
                    </a:cubicBezTo>
                    <a:cubicBezTo>
                      <a:pt x="109" y="12"/>
                      <a:pt x="97" y="0"/>
                      <a:pt x="82" y="0"/>
                    </a:cubicBezTo>
                    <a:cubicBezTo>
                      <a:pt x="27" y="0"/>
                      <a:pt x="27" y="0"/>
                      <a:pt x="27" y="0"/>
                    </a:cubicBezTo>
                    <a:cubicBezTo>
                      <a:pt x="12" y="0"/>
                      <a:pt x="0" y="12"/>
                      <a:pt x="0" y="27"/>
                    </a:cubicBezTo>
                    <a:cubicBezTo>
                      <a:pt x="0" y="42"/>
                      <a:pt x="12" y="54"/>
                      <a:pt x="27" y="54"/>
                    </a:cubicBezTo>
                    <a:lnTo>
                      <a:pt x="82" y="54"/>
                    </a:lnTo>
                    <a:close/>
                    <a:moveTo>
                      <a:pt x="82" y="54"/>
                    </a:moveTo>
                    <a:cubicBezTo>
                      <a:pt x="82" y="54"/>
                      <a:pt x="82" y="54"/>
                      <a:pt x="82"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1" name="Freeform 8"/>
              <p:cNvSpPr>
                <a:spLocks noEditPoints="1"/>
              </p:cNvSpPr>
              <p:nvPr/>
            </p:nvSpPr>
            <p:spPr bwMode="auto">
              <a:xfrm>
                <a:off x="3289984" y="2737155"/>
                <a:ext cx="147160" cy="24621"/>
              </a:xfrm>
              <a:custGeom>
                <a:avLst/>
                <a:gdLst>
                  <a:gd name="T0" fmla="*/ 27 w 328"/>
                  <a:gd name="T1" fmla="*/ 0 h 55"/>
                  <a:gd name="T2" fmla="*/ 0 w 328"/>
                  <a:gd name="T3" fmla="*/ 28 h 55"/>
                  <a:gd name="T4" fmla="*/ 27 w 328"/>
                  <a:gd name="T5" fmla="*/ 55 h 55"/>
                  <a:gd name="T6" fmla="*/ 300 w 328"/>
                  <a:gd name="T7" fmla="*/ 55 h 55"/>
                  <a:gd name="T8" fmla="*/ 328 w 328"/>
                  <a:gd name="T9" fmla="*/ 28 h 55"/>
                  <a:gd name="T10" fmla="*/ 300 w 328"/>
                  <a:gd name="T11" fmla="*/ 0 h 55"/>
                  <a:gd name="T12" fmla="*/ 27 w 328"/>
                  <a:gd name="T13" fmla="*/ 0 h 55"/>
                  <a:gd name="T14" fmla="*/ 27 w 328"/>
                  <a:gd name="T15" fmla="*/ 0 h 55"/>
                  <a:gd name="T16" fmla="*/ 27 w 328"/>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55">
                    <a:moveTo>
                      <a:pt x="27" y="0"/>
                    </a:moveTo>
                    <a:cubicBezTo>
                      <a:pt x="12" y="0"/>
                      <a:pt x="0" y="13"/>
                      <a:pt x="0" y="28"/>
                    </a:cubicBezTo>
                    <a:cubicBezTo>
                      <a:pt x="0" y="43"/>
                      <a:pt x="12" y="55"/>
                      <a:pt x="27" y="55"/>
                    </a:cubicBezTo>
                    <a:cubicBezTo>
                      <a:pt x="300" y="55"/>
                      <a:pt x="300" y="55"/>
                      <a:pt x="300" y="55"/>
                    </a:cubicBezTo>
                    <a:cubicBezTo>
                      <a:pt x="315" y="55"/>
                      <a:pt x="328" y="43"/>
                      <a:pt x="328" y="28"/>
                    </a:cubicBezTo>
                    <a:cubicBezTo>
                      <a:pt x="328" y="13"/>
                      <a:pt x="315" y="0"/>
                      <a:pt x="300" y="0"/>
                    </a:cubicBezTo>
                    <a:lnTo>
                      <a:pt x="27" y="0"/>
                    </a:lnTo>
                    <a:close/>
                    <a:moveTo>
                      <a:pt x="27" y="0"/>
                    </a:moveTo>
                    <a:cubicBezTo>
                      <a:pt x="27" y="0"/>
                      <a:pt x="27"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2" name="Freeform 9"/>
              <p:cNvSpPr>
                <a:spLocks noEditPoints="1"/>
              </p:cNvSpPr>
              <p:nvPr/>
            </p:nvSpPr>
            <p:spPr bwMode="auto">
              <a:xfrm>
                <a:off x="3020664" y="2468214"/>
                <a:ext cx="354927" cy="636557"/>
              </a:xfrm>
              <a:custGeom>
                <a:avLst/>
                <a:gdLst>
                  <a:gd name="T0" fmla="*/ 765 w 792"/>
                  <a:gd name="T1" fmla="*/ 1365 h 1420"/>
                  <a:gd name="T2" fmla="*/ 246 w 792"/>
                  <a:gd name="T3" fmla="*/ 1365 h 1420"/>
                  <a:gd name="T4" fmla="*/ 164 w 792"/>
                  <a:gd name="T5" fmla="*/ 1283 h 1420"/>
                  <a:gd name="T6" fmla="*/ 164 w 792"/>
                  <a:gd name="T7" fmla="*/ 27 h 1420"/>
                  <a:gd name="T8" fmla="*/ 137 w 792"/>
                  <a:gd name="T9" fmla="*/ 0 h 1420"/>
                  <a:gd name="T10" fmla="*/ 0 w 792"/>
                  <a:gd name="T11" fmla="*/ 136 h 1420"/>
                  <a:gd name="T12" fmla="*/ 28 w 792"/>
                  <a:gd name="T13" fmla="*/ 163 h 1420"/>
                  <a:gd name="T14" fmla="*/ 55 w 792"/>
                  <a:gd name="T15" fmla="*/ 136 h 1420"/>
                  <a:gd name="T16" fmla="*/ 109 w 792"/>
                  <a:gd name="T17" fmla="*/ 59 h 1420"/>
                  <a:gd name="T18" fmla="*/ 109 w 792"/>
                  <a:gd name="T19" fmla="*/ 1283 h 1420"/>
                  <a:gd name="T20" fmla="*/ 246 w 792"/>
                  <a:gd name="T21" fmla="*/ 1420 h 1420"/>
                  <a:gd name="T22" fmla="*/ 765 w 792"/>
                  <a:gd name="T23" fmla="*/ 1420 h 1420"/>
                  <a:gd name="T24" fmla="*/ 792 w 792"/>
                  <a:gd name="T25" fmla="*/ 1392 h 1420"/>
                  <a:gd name="T26" fmla="*/ 765 w 792"/>
                  <a:gd name="T27" fmla="*/ 1365 h 1420"/>
                  <a:gd name="T28" fmla="*/ 765 w 792"/>
                  <a:gd name="T29" fmla="*/ 1365 h 1420"/>
                  <a:gd name="T30" fmla="*/ 765 w 792"/>
                  <a:gd name="T31" fmla="*/ 1365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420">
                    <a:moveTo>
                      <a:pt x="765" y="1365"/>
                    </a:moveTo>
                    <a:cubicBezTo>
                      <a:pt x="246" y="1365"/>
                      <a:pt x="246" y="1365"/>
                      <a:pt x="246" y="1365"/>
                    </a:cubicBezTo>
                    <a:cubicBezTo>
                      <a:pt x="201" y="1365"/>
                      <a:pt x="164" y="1328"/>
                      <a:pt x="164" y="1283"/>
                    </a:cubicBezTo>
                    <a:cubicBezTo>
                      <a:pt x="164" y="27"/>
                      <a:pt x="164" y="27"/>
                      <a:pt x="164" y="27"/>
                    </a:cubicBezTo>
                    <a:cubicBezTo>
                      <a:pt x="164" y="12"/>
                      <a:pt x="152" y="0"/>
                      <a:pt x="137" y="0"/>
                    </a:cubicBezTo>
                    <a:cubicBezTo>
                      <a:pt x="61" y="0"/>
                      <a:pt x="0" y="61"/>
                      <a:pt x="0" y="136"/>
                    </a:cubicBezTo>
                    <a:cubicBezTo>
                      <a:pt x="0" y="151"/>
                      <a:pt x="12" y="163"/>
                      <a:pt x="28" y="163"/>
                    </a:cubicBezTo>
                    <a:cubicBezTo>
                      <a:pt x="43" y="163"/>
                      <a:pt x="55" y="151"/>
                      <a:pt x="55" y="136"/>
                    </a:cubicBezTo>
                    <a:cubicBezTo>
                      <a:pt x="55" y="101"/>
                      <a:pt x="78" y="70"/>
                      <a:pt x="109" y="59"/>
                    </a:cubicBezTo>
                    <a:cubicBezTo>
                      <a:pt x="109" y="1283"/>
                      <a:pt x="109" y="1283"/>
                      <a:pt x="109" y="1283"/>
                    </a:cubicBezTo>
                    <a:cubicBezTo>
                      <a:pt x="109" y="1358"/>
                      <a:pt x="171" y="1420"/>
                      <a:pt x="246" y="1420"/>
                    </a:cubicBezTo>
                    <a:cubicBezTo>
                      <a:pt x="765" y="1420"/>
                      <a:pt x="765" y="1420"/>
                      <a:pt x="765" y="1420"/>
                    </a:cubicBezTo>
                    <a:cubicBezTo>
                      <a:pt x="780" y="1420"/>
                      <a:pt x="792" y="1407"/>
                      <a:pt x="792" y="1392"/>
                    </a:cubicBezTo>
                    <a:cubicBezTo>
                      <a:pt x="792" y="1377"/>
                      <a:pt x="780" y="1365"/>
                      <a:pt x="765" y="1365"/>
                    </a:cubicBezTo>
                    <a:close/>
                    <a:moveTo>
                      <a:pt x="765" y="1365"/>
                    </a:moveTo>
                    <a:cubicBezTo>
                      <a:pt x="765" y="1365"/>
                      <a:pt x="765" y="1365"/>
                      <a:pt x="765" y="13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3" name="Freeform 10"/>
              <p:cNvSpPr>
                <a:spLocks noEditPoints="1"/>
              </p:cNvSpPr>
              <p:nvPr/>
            </p:nvSpPr>
            <p:spPr bwMode="auto">
              <a:xfrm>
                <a:off x="3167635" y="2663670"/>
                <a:ext cx="195835" cy="24621"/>
              </a:xfrm>
              <a:custGeom>
                <a:avLst/>
                <a:gdLst>
                  <a:gd name="T0" fmla="*/ 27 w 437"/>
                  <a:gd name="T1" fmla="*/ 55 h 55"/>
                  <a:gd name="T2" fmla="*/ 410 w 437"/>
                  <a:gd name="T3" fmla="*/ 55 h 55"/>
                  <a:gd name="T4" fmla="*/ 437 w 437"/>
                  <a:gd name="T5" fmla="*/ 28 h 55"/>
                  <a:gd name="T6" fmla="*/ 410 w 437"/>
                  <a:gd name="T7" fmla="*/ 0 h 55"/>
                  <a:gd name="T8" fmla="*/ 27 w 437"/>
                  <a:gd name="T9" fmla="*/ 0 h 55"/>
                  <a:gd name="T10" fmla="*/ 0 w 437"/>
                  <a:gd name="T11" fmla="*/ 28 h 55"/>
                  <a:gd name="T12" fmla="*/ 27 w 437"/>
                  <a:gd name="T13" fmla="*/ 55 h 55"/>
                  <a:gd name="T14" fmla="*/ 27 w 437"/>
                  <a:gd name="T15" fmla="*/ 55 h 55"/>
                  <a:gd name="T16" fmla="*/ 27 w 437"/>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55">
                    <a:moveTo>
                      <a:pt x="27" y="55"/>
                    </a:moveTo>
                    <a:cubicBezTo>
                      <a:pt x="410" y="55"/>
                      <a:pt x="410" y="55"/>
                      <a:pt x="410" y="55"/>
                    </a:cubicBezTo>
                    <a:cubicBezTo>
                      <a:pt x="425" y="55"/>
                      <a:pt x="437" y="43"/>
                      <a:pt x="437" y="28"/>
                    </a:cubicBezTo>
                    <a:cubicBezTo>
                      <a:pt x="437" y="13"/>
                      <a:pt x="425" y="0"/>
                      <a:pt x="410" y="0"/>
                    </a:cubicBezTo>
                    <a:cubicBezTo>
                      <a:pt x="27" y="0"/>
                      <a:pt x="27" y="0"/>
                      <a:pt x="27" y="0"/>
                    </a:cubicBezTo>
                    <a:cubicBezTo>
                      <a:pt x="12" y="0"/>
                      <a:pt x="0" y="13"/>
                      <a:pt x="0" y="28"/>
                    </a:cubicBezTo>
                    <a:cubicBezTo>
                      <a:pt x="0" y="43"/>
                      <a:pt x="12" y="55"/>
                      <a:pt x="27" y="55"/>
                    </a:cubicBezTo>
                    <a:close/>
                    <a:moveTo>
                      <a:pt x="27" y="55"/>
                    </a:moveTo>
                    <a:cubicBezTo>
                      <a:pt x="27" y="55"/>
                      <a:pt x="27" y="55"/>
                      <a:pt x="27"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4" name="Freeform 11"/>
              <p:cNvSpPr>
                <a:spLocks noEditPoints="1"/>
              </p:cNvSpPr>
              <p:nvPr/>
            </p:nvSpPr>
            <p:spPr bwMode="auto">
              <a:xfrm>
                <a:off x="3167635" y="2590563"/>
                <a:ext cx="73485" cy="24243"/>
              </a:xfrm>
              <a:custGeom>
                <a:avLst/>
                <a:gdLst>
                  <a:gd name="T0" fmla="*/ 27 w 164"/>
                  <a:gd name="T1" fmla="*/ 54 h 54"/>
                  <a:gd name="T2" fmla="*/ 136 w 164"/>
                  <a:gd name="T3" fmla="*/ 54 h 54"/>
                  <a:gd name="T4" fmla="*/ 164 w 164"/>
                  <a:gd name="T5" fmla="*/ 27 h 54"/>
                  <a:gd name="T6" fmla="*/ 136 w 164"/>
                  <a:gd name="T7" fmla="*/ 0 h 54"/>
                  <a:gd name="T8" fmla="*/ 27 w 164"/>
                  <a:gd name="T9" fmla="*/ 0 h 54"/>
                  <a:gd name="T10" fmla="*/ 0 w 164"/>
                  <a:gd name="T11" fmla="*/ 27 h 54"/>
                  <a:gd name="T12" fmla="*/ 27 w 164"/>
                  <a:gd name="T13" fmla="*/ 54 h 54"/>
                  <a:gd name="T14" fmla="*/ 27 w 164"/>
                  <a:gd name="T15" fmla="*/ 54 h 54"/>
                  <a:gd name="T16" fmla="*/ 27 w 16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54">
                    <a:moveTo>
                      <a:pt x="27" y="54"/>
                    </a:moveTo>
                    <a:cubicBezTo>
                      <a:pt x="136" y="54"/>
                      <a:pt x="136" y="54"/>
                      <a:pt x="136" y="54"/>
                    </a:cubicBezTo>
                    <a:cubicBezTo>
                      <a:pt x="152" y="54"/>
                      <a:pt x="164" y="42"/>
                      <a:pt x="164" y="27"/>
                    </a:cubicBezTo>
                    <a:cubicBezTo>
                      <a:pt x="164" y="12"/>
                      <a:pt x="152" y="0"/>
                      <a:pt x="136" y="0"/>
                    </a:cubicBezTo>
                    <a:cubicBezTo>
                      <a:pt x="27" y="0"/>
                      <a:pt x="27" y="0"/>
                      <a:pt x="27" y="0"/>
                    </a:cubicBezTo>
                    <a:cubicBezTo>
                      <a:pt x="12" y="0"/>
                      <a:pt x="0" y="12"/>
                      <a:pt x="0" y="27"/>
                    </a:cubicBezTo>
                    <a:cubicBezTo>
                      <a:pt x="0" y="42"/>
                      <a:pt x="12" y="54"/>
                      <a:pt x="27" y="54"/>
                    </a:cubicBezTo>
                    <a:close/>
                    <a:moveTo>
                      <a:pt x="27" y="54"/>
                    </a:moveTo>
                    <a:cubicBezTo>
                      <a:pt x="27" y="54"/>
                      <a:pt x="27" y="54"/>
                      <a:pt x="27"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5" name="Freeform 12"/>
              <p:cNvSpPr>
                <a:spLocks noEditPoints="1"/>
              </p:cNvSpPr>
              <p:nvPr/>
            </p:nvSpPr>
            <p:spPr bwMode="auto">
              <a:xfrm>
                <a:off x="3265363" y="2590563"/>
                <a:ext cx="122349" cy="24243"/>
              </a:xfrm>
              <a:custGeom>
                <a:avLst/>
                <a:gdLst>
                  <a:gd name="T0" fmla="*/ 246 w 273"/>
                  <a:gd name="T1" fmla="*/ 0 h 54"/>
                  <a:gd name="T2" fmla="*/ 28 w 273"/>
                  <a:gd name="T3" fmla="*/ 0 h 54"/>
                  <a:gd name="T4" fmla="*/ 0 w 273"/>
                  <a:gd name="T5" fmla="*/ 27 h 54"/>
                  <a:gd name="T6" fmla="*/ 28 w 273"/>
                  <a:gd name="T7" fmla="*/ 54 h 54"/>
                  <a:gd name="T8" fmla="*/ 246 w 273"/>
                  <a:gd name="T9" fmla="*/ 54 h 54"/>
                  <a:gd name="T10" fmla="*/ 273 w 273"/>
                  <a:gd name="T11" fmla="*/ 27 h 54"/>
                  <a:gd name="T12" fmla="*/ 246 w 273"/>
                  <a:gd name="T13" fmla="*/ 0 h 54"/>
                  <a:gd name="T14" fmla="*/ 246 w 273"/>
                  <a:gd name="T15" fmla="*/ 0 h 54"/>
                  <a:gd name="T16" fmla="*/ 246 w 273"/>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54">
                    <a:moveTo>
                      <a:pt x="246" y="0"/>
                    </a:moveTo>
                    <a:cubicBezTo>
                      <a:pt x="28" y="0"/>
                      <a:pt x="28" y="0"/>
                      <a:pt x="28" y="0"/>
                    </a:cubicBezTo>
                    <a:cubicBezTo>
                      <a:pt x="13" y="0"/>
                      <a:pt x="0" y="12"/>
                      <a:pt x="0" y="27"/>
                    </a:cubicBezTo>
                    <a:cubicBezTo>
                      <a:pt x="0" y="42"/>
                      <a:pt x="13" y="54"/>
                      <a:pt x="28" y="54"/>
                    </a:cubicBezTo>
                    <a:cubicBezTo>
                      <a:pt x="246" y="54"/>
                      <a:pt x="246" y="54"/>
                      <a:pt x="246" y="54"/>
                    </a:cubicBezTo>
                    <a:cubicBezTo>
                      <a:pt x="261" y="54"/>
                      <a:pt x="273" y="42"/>
                      <a:pt x="273" y="27"/>
                    </a:cubicBezTo>
                    <a:cubicBezTo>
                      <a:pt x="273" y="12"/>
                      <a:pt x="261" y="0"/>
                      <a:pt x="246" y="0"/>
                    </a:cubicBezTo>
                    <a:close/>
                    <a:moveTo>
                      <a:pt x="246" y="0"/>
                    </a:moveTo>
                    <a:cubicBezTo>
                      <a:pt x="246" y="0"/>
                      <a:pt x="246" y="0"/>
                      <a:pt x="2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6" name="Freeform 13"/>
              <p:cNvSpPr>
                <a:spLocks noEditPoints="1"/>
              </p:cNvSpPr>
              <p:nvPr/>
            </p:nvSpPr>
            <p:spPr bwMode="auto">
              <a:xfrm>
                <a:off x="2971800" y="2419350"/>
                <a:ext cx="685421" cy="660800"/>
              </a:xfrm>
              <a:custGeom>
                <a:avLst/>
                <a:gdLst>
                  <a:gd name="T0" fmla="*/ 1283 w 1529"/>
                  <a:gd name="T1" fmla="*/ 0 h 1474"/>
                  <a:gd name="T2" fmla="*/ 246 w 1529"/>
                  <a:gd name="T3" fmla="*/ 0 h 1474"/>
                  <a:gd name="T4" fmla="*/ 0 w 1529"/>
                  <a:gd name="T5" fmla="*/ 245 h 1474"/>
                  <a:gd name="T6" fmla="*/ 0 w 1529"/>
                  <a:gd name="T7" fmla="*/ 246 h 1474"/>
                  <a:gd name="T8" fmla="*/ 123 w 1529"/>
                  <a:gd name="T9" fmla="*/ 458 h 1474"/>
                  <a:gd name="T10" fmla="*/ 160 w 1529"/>
                  <a:gd name="T11" fmla="*/ 448 h 1474"/>
                  <a:gd name="T12" fmla="*/ 150 w 1529"/>
                  <a:gd name="T13" fmla="*/ 411 h 1474"/>
                  <a:gd name="T14" fmla="*/ 55 w 1529"/>
                  <a:gd name="T15" fmla="*/ 245 h 1474"/>
                  <a:gd name="T16" fmla="*/ 246 w 1529"/>
                  <a:gd name="T17" fmla="*/ 55 h 1474"/>
                  <a:gd name="T18" fmla="*/ 1283 w 1529"/>
                  <a:gd name="T19" fmla="*/ 55 h 1474"/>
                  <a:gd name="T20" fmla="*/ 1475 w 1529"/>
                  <a:gd name="T21" fmla="*/ 246 h 1474"/>
                  <a:gd name="T22" fmla="*/ 1475 w 1529"/>
                  <a:gd name="T23" fmla="*/ 1393 h 1474"/>
                  <a:gd name="T24" fmla="*/ 1463 w 1529"/>
                  <a:gd name="T25" fmla="*/ 1433 h 1474"/>
                  <a:gd name="T26" fmla="*/ 1473 w 1529"/>
                  <a:gd name="T27" fmla="*/ 1470 h 1474"/>
                  <a:gd name="T28" fmla="*/ 1487 w 1529"/>
                  <a:gd name="T29" fmla="*/ 1474 h 1474"/>
                  <a:gd name="T30" fmla="*/ 1510 w 1529"/>
                  <a:gd name="T31" fmla="*/ 1460 h 1474"/>
                  <a:gd name="T32" fmla="*/ 1529 w 1529"/>
                  <a:gd name="T33" fmla="*/ 1393 h 1474"/>
                  <a:gd name="T34" fmla="*/ 1529 w 1529"/>
                  <a:gd name="T35" fmla="*/ 246 h 1474"/>
                  <a:gd name="T36" fmla="*/ 1283 w 1529"/>
                  <a:gd name="T37" fmla="*/ 0 h 1474"/>
                  <a:gd name="T38" fmla="*/ 1283 w 1529"/>
                  <a:gd name="T39" fmla="*/ 0 h 1474"/>
                  <a:gd name="T40" fmla="*/ 1283 w 1529"/>
                  <a:gd name="T41"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9" h="1474">
                    <a:moveTo>
                      <a:pt x="1283" y="0"/>
                    </a:moveTo>
                    <a:cubicBezTo>
                      <a:pt x="246" y="0"/>
                      <a:pt x="246" y="0"/>
                      <a:pt x="246" y="0"/>
                    </a:cubicBezTo>
                    <a:cubicBezTo>
                      <a:pt x="111" y="0"/>
                      <a:pt x="1" y="110"/>
                      <a:pt x="0" y="245"/>
                    </a:cubicBezTo>
                    <a:cubicBezTo>
                      <a:pt x="0" y="246"/>
                      <a:pt x="0" y="246"/>
                      <a:pt x="0" y="246"/>
                    </a:cubicBezTo>
                    <a:cubicBezTo>
                      <a:pt x="0" y="333"/>
                      <a:pt x="47" y="414"/>
                      <a:pt x="123" y="458"/>
                    </a:cubicBezTo>
                    <a:cubicBezTo>
                      <a:pt x="136" y="466"/>
                      <a:pt x="153" y="461"/>
                      <a:pt x="160" y="448"/>
                    </a:cubicBezTo>
                    <a:cubicBezTo>
                      <a:pt x="168" y="435"/>
                      <a:pt x="163" y="418"/>
                      <a:pt x="150" y="411"/>
                    </a:cubicBezTo>
                    <a:cubicBezTo>
                      <a:pt x="91" y="377"/>
                      <a:pt x="55" y="313"/>
                      <a:pt x="55" y="245"/>
                    </a:cubicBezTo>
                    <a:cubicBezTo>
                      <a:pt x="55" y="140"/>
                      <a:pt x="140" y="55"/>
                      <a:pt x="246" y="55"/>
                    </a:cubicBezTo>
                    <a:cubicBezTo>
                      <a:pt x="1283" y="55"/>
                      <a:pt x="1283" y="55"/>
                      <a:pt x="1283" y="55"/>
                    </a:cubicBezTo>
                    <a:cubicBezTo>
                      <a:pt x="1389" y="55"/>
                      <a:pt x="1475" y="140"/>
                      <a:pt x="1475" y="246"/>
                    </a:cubicBezTo>
                    <a:cubicBezTo>
                      <a:pt x="1475" y="1393"/>
                      <a:pt x="1475" y="1393"/>
                      <a:pt x="1475" y="1393"/>
                    </a:cubicBezTo>
                    <a:cubicBezTo>
                      <a:pt x="1475" y="1406"/>
                      <a:pt x="1471" y="1420"/>
                      <a:pt x="1463" y="1433"/>
                    </a:cubicBezTo>
                    <a:cubicBezTo>
                      <a:pt x="1456" y="1446"/>
                      <a:pt x="1460" y="1463"/>
                      <a:pt x="1473" y="1470"/>
                    </a:cubicBezTo>
                    <a:cubicBezTo>
                      <a:pt x="1477" y="1473"/>
                      <a:pt x="1482" y="1474"/>
                      <a:pt x="1487" y="1474"/>
                    </a:cubicBezTo>
                    <a:cubicBezTo>
                      <a:pt x="1496" y="1474"/>
                      <a:pt x="1505" y="1469"/>
                      <a:pt x="1510" y="1460"/>
                    </a:cubicBezTo>
                    <a:cubicBezTo>
                      <a:pt x="1523" y="1440"/>
                      <a:pt x="1529" y="1416"/>
                      <a:pt x="1529" y="1393"/>
                    </a:cubicBezTo>
                    <a:cubicBezTo>
                      <a:pt x="1529" y="246"/>
                      <a:pt x="1529" y="246"/>
                      <a:pt x="1529" y="246"/>
                    </a:cubicBezTo>
                    <a:cubicBezTo>
                      <a:pt x="1529" y="110"/>
                      <a:pt x="1419" y="0"/>
                      <a:pt x="1283" y="0"/>
                    </a:cubicBezTo>
                    <a:close/>
                    <a:moveTo>
                      <a:pt x="1283" y="0"/>
                    </a:moveTo>
                    <a:cubicBezTo>
                      <a:pt x="1283" y="0"/>
                      <a:pt x="1283" y="0"/>
                      <a:pt x="12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7" name="Freeform 14"/>
              <p:cNvSpPr>
                <a:spLocks noEditPoints="1"/>
              </p:cNvSpPr>
              <p:nvPr/>
            </p:nvSpPr>
            <p:spPr bwMode="auto">
              <a:xfrm>
                <a:off x="3437144" y="2908936"/>
                <a:ext cx="146402" cy="146592"/>
              </a:xfrm>
              <a:custGeom>
                <a:avLst/>
                <a:gdLst>
                  <a:gd name="T0" fmla="*/ 327 w 327"/>
                  <a:gd name="T1" fmla="*/ 163 h 327"/>
                  <a:gd name="T2" fmla="*/ 164 w 327"/>
                  <a:gd name="T3" fmla="*/ 0 h 327"/>
                  <a:gd name="T4" fmla="*/ 0 w 327"/>
                  <a:gd name="T5" fmla="*/ 163 h 327"/>
                  <a:gd name="T6" fmla="*/ 164 w 327"/>
                  <a:gd name="T7" fmla="*/ 327 h 327"/>
                  <a:gd name="T8" fmla="*/ 327 w 327"/>
                  <a:gd name="T9" fmla="*/ 163 h 327"/>
                  <a:gd name="T10" fmla="*/ 164 w 327"/>
                  <a:gd name="T11" fmla="*/ 273 h 327"/>
                  <a:gd name="T12" fmla="*/ 54 w 327"/>
                  <a:gd name="T13" fmla="*/ 163 h 327"/>
                  <a:gd name="T14" fmla="*/ 164 w 327"/>
                  <a:gd name="T15" fmla="*/ 54 h 327"/>
                  <a:gd name="T16" fmla="*/ 273 w 327"/>
                  <a:gd name="T17" fmla="*/ 163 h 327"/>
                  <a:gd name="T18" fmla="*/ 164 w 327"/>
                  <a:gd name="T19" fmla="*/ 273 h 327"/>
                  <a:gd name="T20" fmla="*/ 164 w 327"/>
                  <a:gd name="T21" fmla="*/ 273 h 327"/>
                  <a:gd name="T22" fmla="*/ 164 w 327"/>
                  <a:gd name="T23" fmla="*/ 2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327" y="163"/>
                    </a:moveTo>
                    <a:cubicBezTo>
                      <a:pt x="327" y="73"/>
                      <a:pt x="254" y="0"/>
                      <a:pt x="164" y="0"/>
                    </a:cubicBezTo>
                    <a:cubicBezTo>
                      <a:pt x="73" y="0"/>
                      <a:pt x="0" y="73"/>
                      <a:pt x="0" y="163"/>
                    </a:cubicBezTo>
                    <a:cubicBezTo>
                      <a:pt x="0" y="254"/>
                      <a:pt x="73" y="327"/>
                      <a:pt x="164" y="327"/>
                    </a:cubicBezTo>
                    <a:cubicBezTo>
                      <a:pt x="254" y="327"/>
                      <a:pt x="327" y="254"/>
                      <a:pt x="327" y="163"/>
                    </a:cubicBezTo>
                    <a:close/>
                    <a:moveTo>
                      <a:pt x="164" y="273"/>
                    </a:moveTo>
                    <a:cubicBezTo>
                      <a:pt x="103" y="273"/>
                      <a:pt x="54" y="224"/>
                      <a:pt x="54" y="163"/>
                    </a:cubicBezTo>
                    <a:cubicBezTo>
                      <a:pt x="54" y="103"/>
                      <a:pt x="103" y="54"/>
                      <a:pt x="164" y="54"/>
                    </a:cubicBezTo>
                    <a:cubicBezTo>
                      <a:pt x="224" y="54"/>
                      <a:pt x="273" y="103"/>
                      <a:pt x="273" y="163"/>
                    </a:cubicBezTo>
                    <a:cubicBezTo>
                      <a:pt x="273" y="224"/>
                      <a:pt x="224" y="273"/>
                      <a:pt x="164" y="273"/>
                    </a:cubicBezTo>
                    <a:close/>
                    <a:moveTo>
                      <a:pt x="164" y="273"/>
                    </a:moveTo>
                    <a:cubicBezTo>
                      <a:pt x="164" y="273"/>
                      <a:pt x="164" y="273"/>
                      <a:pt x="164" y="2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8" name="Freeform 15"/>
              <p:cNvSpPr>
                <a:spLocks noEditPoints="1"/>
              </p:cNvSpPr>
              <p:nvPr/>
            </p:nvSpPr>
            <p:spPr bwMode="auto">
              <a:xfrm>
                <a:off x="3390932" y="3039430"/>
                <a:ext cx="105304" cy="114205"/>
              </a:xfrm>
              <a:custGeom>
                <a:avLst/>
                <a:gdLst>
                  <a:gd name="T0" fmla="*/ 217 w 235"/>
                  <a:gd name="T1" fmla="*/ 64 h 255"/>
                  <a:gd name="T2" fmla="*/ 180 w 235"/>
                  <a:gd name="T3" fmla="*/ 74 h 255"/>
                  <a:gd name="T4" fmla="*/ 121 w 235"/>
                  <a:gd name="T5" fmla="*/ 176 h 255"/>
                  <a:gd name="T6" fmla="*/ 112 w 235"/>
                  <a:gd name="T7" fmla="*/ 161 h 255"/>
                  <a:gd name="T8" fmla="*/ 91 w 235"/>
                  <a:gd name="T9" fmla="*/ 149 h 255"/>
                  <a:gd name="T10" fmla="*/ 74 w 235"/>
                  <a:gd name="T11" fmla="*/ 148 h 255"/>
                  <a:gd name="T12" fmla="*/ 134 w 235"/>
                  <a:gd name="T13" fmla="*/ 45 h 255"/>
                  <a:gd name="T14" fmla="*/ 124 w 235"/>
                  <a:gd name="T15" fmla="*/ 7 h 255"/>
                  <a:gd name="T16" fmla="*/ 86 w 235"/>
                  <a:gd name="T17" fmla="*/ 17 h 255"/>
                  <a:gd name="T18" fmla="*/ 4 w 235"/>
                  <a:gd name="T19" fmla="*/ 159 h 255"/>
                  <a:gd name="T20" fmla="*/ 4 w 235"/>
                  <a:gd name="T21" fmla="*/ 186 h 255"/>
                  <a:gd name="T22" fmla="*/ 26 w 235"/>
                  <a:gd name="T23" fmla="*/ 200 h 255"/>
                  <a:gd name="T24" fmla="*/ 74 w 235"/>
                  <a:gd name="T25" fmla="*/ 203 h 255"/>
                  <a:gd name="T26" fmla="*/ 100 w 235"/>
                  <a:gd name="T27" fmla="*/ 242 h 255"/>
                  <a:gd name="T28" fmla="*/ 123 w 235"/>
                  <a:gd name="T29" fmla="*/ 255 h 255"/>
                  <a:gd name="T30" fmla="*/ 123 w 235"/>
                  <a:gd name="T31" fmla="*/ 255 h 255"/>
                  <a:gd name="T32" fmla="*/ 146 w 235"/>
                  <a:gd name="T33" fmla="*/ 241 h 255"/>
                  <a:gd name="T34" fmla="*/ 227 w 235"/>
                  <a:gd name="T35" fmla="*/ 101 h 255"/>
                  <a:gd name="T36" fmla="*/ 217 w 235"/>
                  <a:gd name="T37" fmla="*/ 64 h 255"/>
                  <a:gd name="T38" fmla="*/ 217 w 235"/>
                  <a:gd name="T39" fmla="*/ 64 h 255"/>
                  <a:gd name="T40" fmla="*/ 217 w 235"/>
                  <a:gd name="T41" fmla="*/ 6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255">
                    <a:moveTo>
                      <a:pt x="217" y="64"/>
                    </a:moveTo>
                    <a:cubicBezTo>
                      <a:pt x="204" y="56"/>
                      <a:pt x="187" y="61"/>
                      <a:pt x="180" y="74"/>
                    </a:cubicBezTo>
                    <a:cubicBezTo>
                      <a:pt x="121" y="176"/>
                      <a:pt x="121" y="176"/>
                      <a:pt x="121" y="176"/>
                    </a:cubicBezTo>
                    <a:cubicBezTo>
                      <a:pt x="112" y="161"/>
                      <a:pt x="112" y="161"/>
                      <a:pt x="112" y="161"/>
                    </a:cubicBezTo>
                    <a:cubicBezTo>
                      <a:pt x="107" y="154"/>
                      <a:pt x="99" y="150"/>
                      <a:pt x="91" y="149"/>
                    </a:cubicBezTo>
                    <a:cubicBezTo>
                      <a:pt x="74" y="148"/>
                      <a:pt x="74" y="148"/>
                      <a:pt x="74" y="148"/>
                    </a:cubicBezTo>
                    <a:cubicBezTo>
                      <a:pt x="134" y="45"/>
                      <a:pt x="134" y="45"/>
                      <a:pt x="134" y="45"/>
                    </a:cubicBezTo>
                    <a:cubicBezTo>
                      <a:pt x="141" y="32"/>
                      <a:pt x="137" y="15"/>
                      <a:pt x="124" y="7"/>
                    </a:cubicBezTo>
                    <a:cubicBezTo>
                      <a:pt x="110" y="0"/>
                      <a:pt x="94" y="4"/>
                      <a:pt x="86" y="17"/>
                    </a:cubicBezTo>
                    <a:cubicBezTo>
                      <a:pt x="4" y="159"/>
                      <a:pt x="4" y="159"/>
                      <a:pt x="4" y="159"/>
                    </a:cubicBezTo>
                    <a:cubicBezTo>
                      <a:pt x="0" y="167"/>
                      <a:pt x="0" y="177"/>
                      <a:pt x="4" y="186"/>
                    </a:cubicBezTo>
                    <a:cubicBezTo>
                      <a:pt x="8" y="194"/>
                      <a:pt x="17" y="200"/>
                      <a:pt x="26" y="200"/>
                    </a:cubicBezTo>
                    <a:cubicBezTo>
                      <a:pt x="74" y="203"/>
                      <a:pt x="74" y="203"/>
                      <a:pt x="74" y="203"/>
                    </a:cubicBezTo>
                    <a:cubicBezTo>
                      <a:pt x="100" y="242"/>
                      <a:pt x="100" y="242"/>
                      <a:pt x="100" y="242"/>
                    </a:cubicBezTo>
                    <a:cubicBezTo>
                      <a:pt x="105" y="250"/>
                      <a:pt x="114" y="255"/>
                      <a:pt x="123" y="255"/>
                    </a:cubicBezTo>
                    <a:cubicBezTo>
                      <a:pt x="123" y="255"/>
                      <a:pt x="123" y="255"/>
                      <a:pt x="123" y="255"/>
                    </a:cubicBezTo>
                    <a:cubicBezTo>
                      <a:pt x="133" y="254"/>
                      <a:pt x="142" y="249"/>
                      <a:pt x="146" y="241"/>
                    </a:cubicBezTo>
                    <a:cubicBezTo>
                      <a:pt x="227" y="101"/>
                      <a:pt x="227" y="101"/>
                      <a:pt x="227" y="101"/>
                    </a:cubicBezTo>
                    <a:cubicBezTo>
                      <a:pt x="235" y="88"/>
                      <a:pt x="230" y="71"/>
                      <a:pt x="217" y="64"/>
                    </a:cubicBezTo>
                    <a:close/>
                    <a:moveTo>
                      <a:pt x="217" y="64"/>
                    </a:moveTo>
                    <a:cubicBezTo>
                      <a:pt x="217" y="64"/>
                      <a:pt x="217" y="64"/>
                      <a:pt x="217"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39" name="Freeform 16"/>
              <p:cNvSpPr>
                <a:spLocks noEditPoints="1"/>
              </p:cNvSpPr>
              <p:nvPr/>
            </p:nvSpPr>
            <p:spPr bwMode="auto">
              <a:xfrm>
                <a:off x="3524834" y="3039809"/>
                <a:ext cx="104925" cy="113826"/>
              </a:xfrm>
              <a:custGeom>
                <a:avLst/>
                <a:gdLst>
                  <a:gd name="T0" fmla="*/ 148 w 234"/>
                  <a:gd name="T1" fmla="*/ 18 h 254"/>
                  <a:gd name="T2" fmla="*/ 111 w 234"/>
                  <a:gd name="T3" fmla="*/ 8 h 254"/>
                  <a:gd name="T4" fmla="*/ 101 w 234"/>
                  <a:gd name="T5" fmla="*/ 45 h 254"/>
                  <a:gd name="T6" fmla="*/ 160 w 234"/>
                  <a:gd name="T7" fmla="*/ 147 h 254"/>
                  <a:gd name="T8" fmla="*/ 143 w 234"/>
                  <a:gd name="T9" fmla="*/ 148 h 254"/>
                  <a:gd name="T10" fmla="*/ 122 w 234"/>
                  <a:gd name="T11" fmla="*/ 160 h 254"/>
                  <a:gd name="T12" fmla="*/ 113 w 234"/>
                  <a:gd name="T13" fmla="*/ 175 h 254"/>
                  <a:gd name="T14" fmla="*/ 54 w 234"/>
                  <a:gd name="T15" fmla="*/ 73 h 254"/>
                  <a:gd name="T16" fmla="*/ 17 w 234"/>
                  <a:gd name="T17" fmla="*/ 63 h 254"/>
                  <a:gd name="T18" fmla="*/ 7 w 234"/>
                  <a:gd name="T19" fmla="*/ 100 h 254"/>
                  <a:gd name="T20" fmla="*/ 88 w 234"/>
                  <a:gd name="T21" fmla="*/ 240 h 254"/>
                  <a:gd name="T22" fmla="*/ 111 w 234"/>
                  <a:gd name="T23" fmla="*/ 254 h 254"/>
                  <a:gd name="T24" fmla="*/ 111 w 234"/>
                  <a:gd name="T25" fmla="*/ 254 h 254"/>
                  <a:gd name="T26" fmla="*/ 134 w 234"/>
                  <a:gd name="T27" fmla="*/ 241 h 254"/>
                  <a:gd name="T28" fmla="*/ 160 w 234"/>
                  <a:gd name="T29" fmla="*/ 202 h 254"/>
                  <a:gd name="T30" fmla="*/ 208 w 234"/>
                  <a:gd name="T31" fmla="*/ 199 h 254"/>
                  <a:gd name="T32" fmla="*/ 230 w 234"/>
                  <a:gd name="T33" fmla="*/ 185 h 254"/>
                  <a:gd name="T34" fmla="*/ 230 w 234"/>
                  <a:gd name="T35" fmla="*/ 158 h 254"/>
                  <a:gd name="T36" fmla="*/ 148 w 234"/>
                  <a:gd name="T37" fmla="*/ 18 h 254"/>
                  <a:gd name="T38" fmla="*/ 148 w 234"/>
                  <a:gd name="T39" fmla="*/ 18 h 254"/>
                  <a:gd name="T40" fmla="*/ 148 w 234"/>
                  <a:gd name="T41" fmla="*/ 1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254">
                    <a:moveTo>
                      <a:pt x="148" y="18"/>
                    </a:moveTo>
                    <a:cubicBezTo>
                      <a:pt x="141" y="5"/>
                      <a:pt x="124" y="0"/>
                      <a:pt x="111" y="8"/>
                    </a:cubicBezTo>
                    <a:cubicBezTo>
                      <a:pt x="98" y="15"/>
                      <a:pt x="94" y="32"/>
                      <a:pt x="101" y="45"/>
                    </a:cubicBezTo>
                    <a:cubicBezTo>
                      <a:pt x="160" y="147"/>
                      <a:pt x="160" y="147"/>
                      <a:pt x="160" y="147"/>
                    </a:cubicBezTo>
                    <a:cubicBezTo>
                      <a:pt x="143" y="148"/>
                      <a:pt x="143" y="148"/>
                      <a:pt x="143" y="148"/>
                    </a:cubicBezTo>
                    <a:cubicBezTo>
                      <a:pt x="135" y="149"/>
                      <a:pt x="127" y="153"/>
                      <a:pt x="122" y="160"/>
                    </a:cubicBezTo>
                    <a:cubicBezTo>
                      <a:pt x="113" y="175"/>
                      <a:pt x="113" y="175"/>
                      <a:pt x="113" y="175"/>
                    </a:cubicBezTo>
                    <a:cubicBezTo>
                      <a:pt x="54" y="73"/>
                      <a:pt x="54" y="73"/>
                      <a:pt x="54" y="73"/>
                    </a:cubicBezTo>
                    <a:cubicBezTo>
                      <a:pt x="47" y="60"/>
                      <a:pt x="30" y="56"/>
                      <a:pt x="17" y="63"/>
                    </a:cubicBezTo>
                    <a:cubicBezTo>
                      <a:pt x="4" y="71"/>
                      <a:pt x="0" y="87"/>
                      <a:pt x="7" y="100"/>
                    </a:cubicBezTo>
                    <a:cubicBezTo>
                      <a:pt x="88" y="240"/>
                      <a:pt x="88" y="240"/>
                      <a:pt x="88" y="240"/>
                    </a:cubicBezTo>
                    <a:cubicBezTo>
                      <a:pt x="92" y="248"/>
                      <a:pt x="101" y="253"/>
                      <a:pt x="111" y="254"/>
                    </a:cubicBezTo>
                    <a:cubicBezTo>
                      <a:pt x="111" y="254"/>
                      <a:pt x="111" y="254"/>
                      <a:pt x="111" y="254"/>
                    </a:cubicBezTo>
                    <a:cubicBezTo>
                      <a:pt x="121" y="254"/>
                      <a:pt x="129" y="249"/>
                      <a:pt x="134" y="241"/>
                    </a:cubicBezTo>
                    <a:cubicBezTo>
                      <a:pt x="160" y="202"/>
                      <a:pt x="160" y="202"/>
                      <a:pt x="160" y="202"/>
                    </a:cubicBezTo>
                    <a:cubicBezTo>
                      <a:pt x="208" y="199"/>
                      <a:pt x="208" y="199"/>
                      <a:pt x="208" y="199"/>
                    </a:cubicBezTo>
                    <a:cubicBezTo>
                      <a:pt x="217" y="199"/>
                      <a:pt x="226" y="193"/>
                      <a:pt x="230" y="185"/>
                    </a:cubicBezTo>
                    <a:cubicBezTo>
                      <a:pt x="234" y="176"/>
                      <a:pt x="234" y="166"/>
                      <a:pt x="230" y="158"/>
                    </a:cubicBezTo>
                    <a:lnTo>
                      <a:pt x="148" y="18"/>
                    </a:lnTo>
                    <a:close/>
                    <a:moveTo>
                      <a:pt x="148" y="18"/>
                    </a:moveTo>
                    <a:cubicBezTo>
                      <a:pt x="148" y="18"/>
                      <a:pt x="148" y="18"/>
                      <a:pt x="148"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40" name="Freeform 17"/>
              <p:cNvSpPr>
                <a:spLocks noEditPoints="1"/>
              </p:cNvSpPr>
              <p:nvPr/>
            </p:nvSpPr>
            <p:spPr bwMode="auto">
              <a:xfrm>
                <a:off x="3167635" y="2737155"/>
                <a:ext cx="97728" cy="24621"/>
              </a:xfrm>
              <a:custGeom>
                <a:avLst/>
                <a:gdLst>
                  <a:gd name="T0" fmla="*/ 27 w 218"/>
                  <a:gd name="T1" fmla="*/ 55 h 55"/>
                  <a:gd name="T2" fmla="*/ 191 w 218"/>
                  <a:gd name="T3" fmla="*/ 55 h 55"/>
                  <a:gd name="T4" fmla="*/ 218 w 218"/>
                  <a:gd name="T5" fmla="*/ 28 h 55"/>
                  <a:gd name="T6" fmla="*/ 191 w 218"/>
                  <a:gd name="T7" fmla="*/ 0 h 55"/>
                  <a:gd name="T8" fmla="*/ 27 w 218"/>
                  <a:gd name="T9" fmla="*/ 0 h 55"/>
                  <a:gd name="T10" fmla="*/ 0 w 218"/>
                  <a:gd name="T11" fmla="*/ 28 h 55"/>
                  <a:gd name="T12" fmla="*/ 27 w 218"/>
                  <a:gd name="T13" fmla="*/ 55 h 55"/>
                  <a:gd name="T14" fmla="*/ 27 w 218"/>
                  <a:gd name="T15" fmla="*/ 55 h 55"/>
                  <a:gd name="T16" fmla="*/ 27 w 218"/>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55">
                    <a:moveTo>
                      <a:pt x="27" y="55"/>
                    </a:moveTo>
                    <a:cubicBezTo>
                      <a:pt x="191" y="55"/>
                      <a:pt x="191" y="55"/>
                      <a:pt x="191" y="55"/>
                    </a:cubicBezTo>
                    <a:cubicBezTo>
                      <a:pt x="206" y="55"/>
                      <a:pt x="218" y="43"/>
                      <a:pt x="218" y="28"/>
                    </a:cubicBezTo>
                    <a:cubicBezTo>
                      <a:pt x="218" y="13"/>
                      <a:pt x="206" y="0"/>
                      <a:pt x="191" y="0"/>
                    </a:cubicBezTo>
                    <a:cubicBezTo>
                      <a:pt x="27" y="0"/>
                      <a:pt x="27" y="0"/>
                      <a:pt x="27" y="0"/>
                    </a:cubicBezTo>
                    <a:cubicBezTo>
                      <a:pt x="12" y="0"/>
                      <a:pt x="0" y="13"/>
                      <a:pt x="0" y="28"/>
                    </a:cubicBezTo>
                    <a:cubicBezTo>
                      <a:pt x="0" y="43"/>
                      <a:pt x="12" y="55"/>
                      <a:pt x="27" y="55"/>
                    </a:cubicBezTo>
                    <a:close/>
                    <a:moveTo>
                      <a:pt x="27" y="55"/>
                    </a:moveTo>
                    <a:cubicBezTo>
                      <a:pt x="27" y="55"/>
                      <a:pt x="27" y="55"/>
                      <a:pt x="27"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41" name="Freeform 18"/>
              <p:cNvSpPr>
                <a:spLocks noEditPoints="1"/>
              </p:cNvSpPr>
              <p:nvPr/>
            </p:nvSpPr>
            <p:spPr bwMode="auto">
              <a:xfrm>
                <a:off x="3167635" y="2810640"/>
                <a:ext cx="171213" cy="24811"/>
              </a:xfrm>
              <a:custGeom>
                <a:avLst/>
                <a:gdLst>
                  <a:gd name="T0" fmla="*/ 27 w 382"/>
                  <a:gd name="T1" fmla="*/ 55 h 55"/>
                  <a:gd name="T2" fmla="*/ 355 w 382"/>
                  <a:gd name="T3" fmla="*/ 55 h 55"/>
                  <a:gd name="T4" fmla="*/ 382 w 382"/>
                  <a:gd name="T5" fmla="*/ 27 h 55"/>
                  <a:gd name="T6" fmla="*/ 355 w 382"/>
                  <a:gd name="T7" fmla="*/ 0 h 55"/>
                  <a:gd name="T8" fmla="*/ 27 w 382"/>
                  <a:gd name="T9" fmla="*/ 0 h 55"/>
                  <a:gd name="T10" fmla="*/ 0 w 382"/>
                  <a:gd name="T11" fmla="*/ 27 h 55"/>
                  <a:gd name="T12" fmla="*/ 27 w 382"/>
                  <a:gd name="T13" fmla="*/ 55 h 55"/>
                  <a:gd name="T14" fmla="*/ 27 w 382"/>
                  <a:gd name="T15" fmla="*/ 55 h 55"/>
                  <a:gd name="T16" fmla="*/ 27 w 382"/>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55">
                    <a:moveTo>
                      <a:pt x="27" y="55"/>
                    </a:moveTo>
                    <a:cubicBezTo>
                      <a:pt x="355" y="55"/>
                      <a:pt x="355" y="55"/>
                      <a:pt x="355" y="55"/>
                    </a:cubicBezTo>
                    <a:cubicBezTo>
                      <a:pt x="370" y="55"/>
                      <a:pt x="382" y="43"/>
                      <a:pt x="382" y="27"/>
                    </a:cubicBezTo>
                    <a:cubicBezTo>
                      <a:pt x="382" y="12"/>
                      <a:pt x="370" y="0"/>
                      <a:pt x="355" y="0"/>
                    </a:cubicBezTo>
                    <a:cubicBezTo>
                      <a:pt x="27" y="0"/>
                      <a:pt x="27" y="0"/>
                      <a:pt x="27" y="0"/>
                    </a:cubicBezTo>
                    <a:cubicBezTo>
                      <a:pt x="12" y="0"/>
                      <a:pt x="0" y="12"/>
                      <a:pt x="0" y="27"/>
                    </a:cubicBezTo>
                    <a:cubicBezTo>
                      <a:pt x="0" y="43"/>
                      <a:pt x="12" y="55"/>
                      <a:pt x="27" y="55"/>
                    </a:cubicBezTo>
                    <a:close/>
                    <a:moveTo>
                      <a:pt x="27" y="55"/>
                    </a:moveTo>
                    <a:cubicBezTo>
                      <a:pt x="27" y="55"/>
                      <a:pt x="27" y="55"/>
                      <a:pt x="27"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42" name="Freeform 19"/>
              <p:cNvSpPr>
                <a:spLocks noEditPoints="1"/>
              </p:cNvSpPr>
              <p:nvPr/>
            </p:nvSpPr>
            <p:spPr bwMode="auto">
              <a:xfrm>
                <a:off x="3162710" y="2884315"/>
                <a:ext cx="200759" cy="123675"/>
              </a:xfrm>
              <a:custGeom>
                <a:avLst/>
                <a:gdLst>
                  <a:gd name="T0" fmla="*/ 41 w 448"/>
                  <a:gd name="T1" fmla="*/ 231 h 276"/>
                  <a:gd name="T2" fmla="*/ 78 w 448"/>
                  <a:gd name="T3" fmla="*/ 243 h 276"/>
                  <a:gd name="T4" fmla="*/ 90 w 448"/>
                  <a:gd name="T5" fmla="*/ 206 h 276"/>
                  <a:gd name="T6" fmla="*/ 74 w 448"/>
                  <a:gd name="T7" fmla="*/ 76 h 276"/>
                  <a:gd name="T8" fmla="*/ 120 w 448"/>
                  <a:gd name="T9" fmla="*/ 55 h 276"/>
                  <a:gd name="T10" fmla="*/ 141 w 448"/>
                  <a:gd name="T11" fmla="*/ 63 h 276"/>
                  <a:gd name="T12" fmla="*/ 122 w 448"/>
                  <a:gd name="T13" fmla="*/ 236 h 276"/>
                  <a:gd name="T14" fmla="*/ 133 w 448"/>
                  <a:gd name="T15" fmla="*/ 269 h 276"/>
                  <a:gd name="T16" fmla="*/ 167 w 448"/>
                  <a:gd name="T17" fmla="*/ 265 h 276"/>
                  <a:gd name="T18" fmla="*/ 202 w 448"/>
                  <a:gd name="T19" fmla="*/ 232 h 276"/>
                  <a:gd name="T20" fmla="*/ 202 w 448"/>
                  <a:gd name="T21" fmla="*/ 246 h 276"/>
                  <a:gd name="T22" fmla="*/ 219 w 448"/>
                  <a:gd name="T23" fmla="*/ 271 h 276"/>
                  <a:gd name="T24" fmla="*/ 249 w 448"/>
                  <a:gd name="T25" fmla="*/ 265 h 276"/>
                  <a:gd name="T26" fmla="*/ 288 w 448"/>
                  <a:gd name="T27" fmla="*/ 232 h 276"/>
                  <a:gd name="T28" fmla="*/ 287 w 448"/>
                  <a:gd name="T29" fmla="*/ 234 h 276"/>
                  <a:gd name="T30" fmla="*/ 288 w 448"/>
                  <a:gd name="T31" fmla="*/ 260 h 276"/>
                  <a:gd name="T32" fmla="*/ 311 w 448"/>
                  <a:gd name="T33" fmla="*/ 273 h 276"/>
                  <a:gd name="T34" fmla="*/ 421 w 448"/>
                  <a:gd name="T35" fmla="*/ 273 h 276"/>
                  <a:gd name="T36" fmla="*/ 448 w 448"/>
                  <a:gd name="T37" fmla="*/ 246 h 276"/>
                  <a:gd name="T38" fmla="*/ 421 w 448"/>
                  <a:gd name="T39" fmla="*/ 218 h 276"/>
                  <a:gd name="T40" fmla="*/ 349 w 448"/>
                  <a:gd name="T41" fmla="*/ 218 h 276"/>
                  <a:gd name="T42" fmla="*/ 345 w 448"/>
                  <a:gd name="T43" fmla="*/ 182 h 276"/>
                  <a:gd name="T44" fmla="*/ 311 w 448"/>
                  <a:gd name="T45" fmla="*/ 164 h 276"/>
                  <a:gd name="T46" fmla="*/ 256 w 448"/>
                  <a:gd name="T47" fmla="*/ 187 h 276"/>
                  <a:gd name="T48" fmla="*/ 237 w 448"/>
                  <a:gd name="T49" fmla="*/ 161 h 276"/>
                  <a:gd name="T50" fmla="*/ 198 w 448"/>
                  <a:gd name="T51" fmla="*/ 167 h 276"/>
                  <a:gd name="T52" fmla="*/ 186 w 448"/>
                  <a:gd name="T53" fmla="*/ 32 h 276"/>
                  <a:gd name="T54" fmla="*/ 120 w 448"/>
                  <a:gd name="T55" fmla="*/ 0 h 276"/>
                  <a:gd name="T56" fmla="*/ 27 w 448"/>
                  <a:gd name="T57" fmla="*/ 48 h 276"/>
                  <a:gd name="T58" fmla="*/ 41 w 448"/>
                  <a:gd name="T59" fmla="*/ 231 h 276"/>
                  <a:gd name="T60" fmla="*/ 41 w 448"/>
                  <a:gd name="T61" fmla="*/ 231 h 276"/>
                  <a:gd name="T62" fmla="*/ 41 w 448"/>
                  <a:gd name="T63" fmla="*/ 23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276">
                    <a:moveTo>
                      <a:pt x="41" y="231"/>
                    </a:moveTo>
                    <a:cubicBezTo>
                      <a:pt x="48" y="244"/>
                      <a:pt x="64" y="250"/>
                      <a:pt x="78" y="243"/>
                    </a:cubicBezTo>
                    <a:cubicBezTo>
                      <a:pt x="91" y="236"/>
                      <a:pt x="97" y="220"/>
                      <a:pt x="90" y="206"/>
                    </a:cubicBezTo>
                    <a:cubicBezTo>
                      <a:pt x="63" y="152"/>
                      <a:pt x="57" y="104"/>
                      <a:pt x="74" y="76"/>
                    </a:cubicBezTo>
                    <a:cubicBezTo>
                      <a:pt x="83" y="62"/>
                      <a:pt x="98" y="55"/>
                      <a:pt x="120" y="55"/>
                    </a:cubicBezTo>
                    <a:cubicBezTo>
                      <a:pt x="133" y="55"/>
                      <a:pt x="138" y="59"/>
                      <a:pt x="141" y="63"/>
                    </a:cubicBezTo>
                    <a:cubicBezTo>
                      <a:pt x="161" y="93"/>
                      <a:pt x="142" y="182"/>
                      <a:pt x="122" y="236"/>
                    </a:cubicBezTo>
                    <a:cubicBezTo>
                      <a:pt x="117" y="248"/>
                      <a:pt x="122" y="262"/>
                      <a:pt x="133" y="269"/>
                    </a:cubicBezTo>
                    <a:cubicBezTo>
                      <a:pt x="143" y="276"/>
                      <a:pt x="158" y="274"/>
                      <a:pt x="167" y="265"/>
                    </a:cubicBezTo>
                    <a:cubicBezTo>
                      <a:pt x="178" y="253"/>
                      <a:pt x="191" y="242"/>
                      <a:pt x="202" y="232"/>
                    </a:cubicBezTo>
                    <a:cubicBezTo>
                      <a:pt x="202" y="246"/>
                      <a:pt x="202" y="246"/>
                      <a:pt x="202" y="246"/>
                    </a:cubicBezTo>
                    <a:cubicBezTo>
                      <a:pt x="202" y="257"/>
                      <a:pt x="209" y="267"/>
                      <a:pt x="219" y="271"/>
                    </a:cubicBezTo>
                    <a:cubicBezTo>
                      <a:pt x="229" y="275"/>
                      <a:pt x="241" y="273"/>
                      <a:pt x="249" y="265"/>
                    </a:cubicBezTo>
                    <a:cubicBezTo>
                      <a:pt x="261" y="253"/>
                      <a:pt x="276" y="240"/>
                      <a:pt x="288" y="232"/>
                    </a:cubicBezTo>
                    <a:cubicBezTo>
                      <a:pt x="287" y="232"/>
                      <a:pt x="287" y="233"/>
                      <a:pt x="287" y="234"/>
                    </a:cubicBezTo>
                    <a:cubicBezTo>
                      <a:pt x="283" y="242"/>
                      <a:pt x="283" y="252"/>
                      <a:pt x="288" y="260"/>
                    </a:cubicBezTo>
                    <a:cubicBezTo>
                      <a:pt x="293" y="268"/>
                      <a:pt x="302" y="273"/>
                      <a:pt x="311" y="273"/>
                    </a:cubicBezTo>
                    <a:cubicBezTo>
                      <a:pt x="421" y="273"/>
                      <a:pt x="421" y="273"/>
                      <a:pt x="421" y="273"/>
                    </a:cubicBezTo>
                    <a:cubicBezTo>
                      <a:pt x="436" y="273"/>
                      <a:pt x="448" y="261"/>
                      <a:pt x="448" y="246"/>
                    </a:cubicBezTo>
                    <a:cubicBezTo>
                      <a:pt x="448" y="231"/>
                      <a:pt x="436" y="218"/>
                      <a:pt x="421" y="218"/>
                    </a:cubicBezTo>
                    <a:cubicBezTo>
                      <a:pt x="349" y="218"/>
                      <a:pt x="349" y="218"/>
                      <a:pt x="349" y="218"/>
                    </a:cubicBezTo>
                    <a:cubicBezTo>
                      <a:pt x="352" y="205"/>
                      <a:pt x="351" y="192"/>
                      <a:pt x="345" y="182"/>
                    </a:cubicBezTo>
                    <a:cubicBezTo>
                      <a:pt x="338" y="170"/>
                      <a:pt x="325" y="164"/>
                      <a:pt x="311" y="164"/>
                    </a:cubicBezTo>
                    <a:cubicBezTo>
                      <a:pt x="294" y="164"/>
                      <a:pt x="275" y="174"/>
                      <a:pt x="256" y="187"/>
                    </a:cubicBezTo>
                    <a:cubicBezTo>
                      <a:pt x="255" y="175"/>
                      <a:pt x="248" y="165"/>
                      <a:pt x="237" y="161"/>
                    </a:cubicBezTo>
                    <a:cubicBezTo>
                      <a:pt x="230" y="158"/>
                      <a:pt x="221" y="154"/>
                      <a:pt x="198" y="167"/>
                    </a:cubicBezTo>
                    <a:cubicBezTo>
                      <a:pt x="207" y="120"/>
                      <a:pt x="209" y="66"/>
                      <a:pt x="186" y="32"/>
                    </a:cubicBezTo>
                    <a:cubicBezTo>
                      <a:pt x="176" y="18"/>
                      <a:pt x="156" y="0"/>
                      <a:pt x="120" y="0"/>
                    </a:cubicBezTo>
                    <a:cubicBezTo>
                      <a:pt x="79" y="0"/>
                      <a:pt x="46" y="17"/>
                      <a:pt x="27" y="48"/>
                    </a:cubicBezTo>
                    <a:cubicBezTo>
                      <a:pt x="0" y="92"/>
                      <a:pt x="5" y="159"/>
                      <a:pt x="41" y="231"/>
                    </a:cubicBezTo>
                    <a:close/>
                    <a:moveTo>
                      <a:pt x="41" y="231"/>
                    </a:moveTo>
                    <a:cubicBezTo>
                      <a:pt x="41" y="231"/>
                      <a:pt x="41" y="231"/>
                      <a:pt x="41" y="2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sp>
            <p:nvSpPr>
              <p:cNvPr id="43" name="Freeform 20"/>
              <p:cNvSpPr>
                <a:spLocks noEditPoints="1"/>
              </p:cNvSpPr>
              <p:nvPr/>
            </p:nvSpPr>
            <p:spPr bwMode="auto">
              <a:xfrm>
                <a:off x="3363469" y="2810640"/>
                <a:ext cx="147160" cy="24811"/>
              </a:xfrm>
              <a:custGeom>
                <a:avLst/>
                <a:gdLst>
                  <a:gd name="T0" fmla="*/ 328 w 328"/>
                  <a:gd name="T1" fmla="*/ 27 h 55"/>
                  <a:gd name="T2" fmla="*/ 300 w 328"/>
                  <a:gd name="T3" fmla="*/ 0 h 55"/>
                  <a:gd name="T4" fmla="*/ 27 w 328"/>
                  <a:gd name="T5" fmla="*/ 0 h 55"/>
                  <a:gd name="T6" fmla="*/ 0 w 328"/>
                  <a:gd name="T7" fmla="*/ 27 h 55"/>
                  <a:gd name="T8" fmla="*/ 27 w 328"/>
                  <a:gd name="T9" fmla="*/ 55 h 55"/>
                  <a:gd name="T10" fmla="*/ 300 w 328"/>
                  <a:gd name="T11" fmla="*/ 55 h 55"/>
                  <a:gd name="T12" fmla="*/ 328 w 328"/>
                  <a:gd name="T13" fmla="*/ 27 h 55"/>
                  <a:gd name="T14" fmla="*/ 328 w 328"/>
                  <a:gd name="T15" fmla="*/ 27 h 55"/>
                  <a:gd name="T16" fmla="*/ 328 w 328"/>
                  <a:gd name="T1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55">
                    <a:moveTo>
                      <a:pt x="328" y="27"/>
                    </a:moveTo>
                    <a:cubicBezTo>
                      <a:pt x="328" y="12"/>
                      <a:pt x="315" y="0"/>
                      <a:pt x="300" y="0"/>
                    </a:cubicBezTo>
                    <a:cubicBezTo>
                      <a:pt x="27" y="0"/>
                      <a:pt x="27" y="0"/>
                      <a:pt x="27" y="0"/>
                    </a:cubicBezTo>
                    <a:cubicBezTo>
                      <a:pt x="12" y="0"/>
                      <a:pt x="0" y="12"/>
                      <a:pt x="0" y="27"/>
                    </a:cubicBezTo>
                    <a:cubicBezTo>
                      <a:pt x="0" y="43"/>
                      <a:pt x="12" y="55"/>
                      <a:pt x="27" y="55"/>
                    </a:cubicBezTo>
                    <a:cubicBezTo>
                      <a:pt x="300" y="55"/>
                      <a:pt x="300" y="55"/>
                      <a:pt x="300" y="55"/>
                    </a:cubicBezTo>
                    <a:cubicBezTo>
                      <a:pt x="315" y="55"/>
                      <a:pt x="328" y="43"/>
                      <a:pt x="328" y="27"/>
                    </a:cubicBezTo>
                    <a:close/>
                    <a:moveTo>
                      <a:pt x="328" y="27"/>
                    </a:moveTo>
                    <a:cubicBezTo>
                      <a:pt x="328" y="27"/>
                      <a:pt x="328" y="27"/>
                      <a:pt x="328"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4800">
                  <a:solidFill>
                    <a:prstClr val="black"/>
                  </a:solidFill>
                  <a:latin typeface="Roboto"/>
                </a:endParaRPr>
              </a:p>
            </p:txBody>
          </p:sp>
        </p:grpSp>
        <p:grpSp>
          <p:nvGrpSpPr>
            <p:cNvPr id="25" name="Group 24"/>
            <p:cNvGrpSpPr/>
            <p:nvPr/>
          </p:nvGrpSpPr>
          <p:grpSpPr>
            <a:xfrm>
              <a:off x="4032792" y="2310082"/>
              <a:ext cx="2202097" cy="1037150"/>
              <a:chOff x="4032792" y="2307773"/>
              <a:chExt cx="2202097" cy="1037150"/>
            </a:xfrm>
          </p:grpSpPr>
          <p:sp>
            <p:nvSpPr>
              <p:cNvPr id="26" name="TextBox 25"/>
              <p:cNvSpPr txBox="1"/>
              <p:nvPr/>
            </p:nvSpPr>
            <p:spPr>
              <a:xfrm>
                <a:off x="4032792" y="2307773"/>
                <a:ext cx="2139408" cy="1037150"/>
              </a:xfrm>
              <a:prstGeom prst="rect">
                <a:avLst/>
              </a:prstGeom>
              <a:noFill/>
            </p:spPr>
            <p:txBody>
              <a:bodyPr wrap="square" rtlCol="0">
                <a:spAutoFit/>
              </a:bodyPr>
              <a:lstStyle/>
              <a:p>
                <a:pPr defTabSz="1219170"/>
                <a:r>
                  <a:rPr lang="en-US" sz="6600" dirty="0">
                    <a:solidFill>
                      <a:srgbClr val="4DA2E5"/>
                    </a:solidFill>
                    <a:latin typeface="Uni Sans Heavy CAPS" panose="00000500000000000000" pitchFamily="50" charset="0"/>
                  </a:rPr>
                  <a:t>Thank You ..</a:t>
                </a:r>
              </a:p>
            </p:txBody>
          </p:sp>
          <p:sp>
            <p:nvSpPr>
              <p:cNvPr id="27" name="TextBox 26"/>
              <p:cNvSpPr txBox="1"/>
              <p:nvPr/>
            </p:nvSpPr>
            <p:spPr>
              <a:xfrm>
                <a:off x="4057885" y="2796563"/>
                <a:ext cx="2177004" cy="165343"/>
              </a:xfrm>
              <a:prstGeom prst="rect">
                <a:avLst/>
              </a:prstGeom>
              <a:noFill/>
            </p:spPr>
            <p:txBody>
              <a:bodyPr wrap="square" rtlCol="0">
                <a:spAutoFit/>
              </a:bodyPr>
              <a:lstStyle/>
              <a:p>
                <a:pPr defTabSz="1219170"/>
                <a:r>
                  <a:rPr lang="en-US" sz="1600" b="1" spc="400" dirty="0">
                    <a:gradFill>
                      <a:gsLst>
                        <a:gs pos="0">
                          <a:srgbClr val="6196DC"/>
                        </a:gs>
                        <a:gs pos="100000">
                          <a:srgbClr val="4DA2E5"/>
                        </a:gs>
                      </a:gsLst>
                      <a:lin ang="2700000" scaled="1"/>
                    </a:gradFill>
                    <a:latin typeface="Roboto"/>
                  </a:rPr>
                  <a:t>Dr. TAREK  HEGAZY</a:t>
                </a:r>
              </a:p>
            </p:txBody>
          </p:sp>
        </p:grpSp>
      </p:grpSp>
      <p:grpSp>
        <p:nvGrpSpPr>
          <p:cNvPr id="44" name="Group 43"/>
          <p:cNvGrpSpPr/>
          <p:nvPr/>
        </p:nvGrpSpPr>
        <p:grpSpPr>
          <a:xfrm>
            <a:off x="6374976" y="1667241"/>
            <a:ext cx="2014173" cy="801676"/>
            <a:chOff x="4419600" y="1099547"/>
            <a:chExt cx="1510630" cy="601257"/>
          </a:xfrm>
          <a:effectLst>
            <a:outerShdw blurRad="63500" sx="102000" sy="102000" algn="ctr" rotWithShape="0">
              <a:prstClr val="black">
                <a:alpha val="40000"/>
              </a:prstClr>
            </a:outerShdw>
          </a:effectLst>
        </p:grpSpPr>
        <p:grpSp>
          <p:nvGrpSpPr>
            <p:cNvPr id="45" name="Group 44"/>
            <p:cNvGrpSpPr/>
            <p:nvPr/>
          </p:nvGrpSpPr>
          <p:grpSpPr>
            <a:xfrm>
              <a:off x="4419600" y="1099547"/>
              <a:ext cx="1510630" cy="601257"/>
              <a:chOff x="4475720" y="1029674"/>
              <a:chExt cx="1510630" cy="601257"/>
            </a:xfrm>
            <a:gradFill>
              <a:gsLst>
                <a:gs pos="0">
                  <a:schemeClr val="accent1"/>
                </a:gs>
                <a:gs pos="100000">
                  <a:schemeClr val="accent1">
                    <a:lumMod val="50000"/>
                  </a:schemeClr>
                </a:gs>
              </a:gsLst>
              <a:lin ang="8100000" scaled="1"/>
            </a:gradFill>
          </p:grpSpPr>
          <p:sp>
            <p:nvSpPr>
              <p:cNvPr id="48" name="Isosceles Triangle 47"/>
              <p:cNvSpPr/>
              <p:nvPr/>
            </p:nvSpPr>
            <p:spPr bwMode="auto">
              <a:xfrm rot="3987146" flipH="1">
                <a:off x="5444290" y="921686"/>
                <a:ext cx="352569" cy="568545"/>
              </a:xfrm>
              <a:prstGeom prst="triangle">
                <a:avLst>
                  <a:gd name="adj" fmla="val 100000"/>
                </a:avLst>
              </a:prstGeom>
              <a:grpFill/>
              <a:ln w="9525">
                <a:noFill/>
                <a:round/>
                <a:headEnd/>
                <a:tailEnd/>
              </a:ln>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sp>
            <p:nvSpPr>
              <p:cNvPr id="49" name="Rounded Rectangle 48"/>
              <p:cNvSpPr/>
              <p:nvPr/>
            </p:nvSpPr>
            <p:spPr bwMode="auto">
              <a:xfrm flipH="1">
                <a:off x="4475720" y="1083184"/>
                <a:ext cx="1510630" cy="547747"/>
              </a:xfrm>
              <a:prstGeom prst="roundRect">
                <a:avLst>
                  <a:gd name="adj" fmla="val 0"/>
                </a:avLst>
              </a:prstGeom>
              <a:grpFill/>
              <a:ln w="9525">
                <a:noFill/>
                <a:round/>
                <a:headEnd/>
                <a:tailEnd/>
              </a:ln>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grpSp>
        <p:sp>
          <p:nvSpPr>
            <p:cNvPr id="46" name="Rectangle 45"/>
            <p:cNvSpPr/>
            <p:nvPr/>
          </p:nvSpPr>
          <p:spPr>
            <a:xfrm>
              <a:off x="4483363" y="1220744"/>
              <a:ext cx="618199" cy="223091"/>
            </a:xfrm>
            <a:prstGeom prst="rect">
              <a:avLst/>
            </a:prstGeom>
          </p:spPr>
          <p:txBody>
            <a:bodyPr wrap="none">
              <a:spAutoFit/>
            </a:bodyPr>
            <a:lstStyle/>
            <a:p>
              <a:pPr defTabSz="1219170"/>
              <a:r>
                <a:rPr lang="en-US" sz="1333" b="1" dirty="0">
                  <a:solidFill>
                    <a:prstClr val="white"/>
                  </a:solidFill>
                  <a:latin typeface="Roboto"/>
                  <a:ea typeface="Roboto Bk" pitchFamily="2" charset="0"/>
                </a:rPr>
                <a:t>Address</a:t>
              </a:r>
            </a:p>
          </p:txBody>
        </p:sp>
        <p:sp>
          <p:nvSpPr>
            <p:cNvPr id="47" name="Rectangle 46"/>
            <p:cNvSpPr/>
            <p:nvPr/>
          </p:nvSpPr>
          <p:spPr>
            <a:xfrm>
              <a:off x="4483363" y="1446095"/>
              <a:ext cx="1413526" cy="192409"/>
            </a:xfrm>
            <a:prstGeom prst="rect">
              <a:avLst/>
            </a:prstGeom>
          </p:spPr>
          <p:txBody>
            <a:bodyPr wrap="square">
              <a:spAutoFit/>
            </a:bodyPr>
            <a:lstStyle/>
            <a:p>
              <a:pPr defTabSz="1219170"/>
              <a:r>
                <a:rPr lang="en-US" sz="1067" b="1" dirty="0">
                  <a:solidFill>
                    <a:prstClr val="white"/>
                  </a:solidFill>
                  <a:latin typeface="Roboto"/>
                  <a:ea typeface="Roboto Bk" pitchFamily="2" charset="0"/>
                </a:rPr>
                <a:t>37,New city , General road</a:t>
              </a:r>
            </a:p>
          </p:txBody>
        </p:sp>
      </p:grpSp>
      <p:pic>
        <p:nvPicPr>
          <p:cNvPr id="4098" name="Picture 2" descr="صورة">
            <a:extLst>
              <a:ext uri="{FF2B5EF4-FFF2-40B4-BE49-F238E27FC236}">
                <a16:creationId xmlns:a16="http://schemas.microsoft.com/office/drawing/2014/main" id="{7A41E7F2-5F0D-4F02-7CDC-C4CBA46BF1FB}"/>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5710" b="2571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45E2EA-8FF3-593A-4C19-3E0E142C4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17502" y="5865942"/>
            <a:ext cx="3457143" cy="885714"/>
          </a:xfrm>
          <a:prstGeom prst="rect">
            <a:avLst/>
          </a:prstGeom>
        </p:spPr>
      </p:pic>
    </p:spTree>
    <p:extLst>
      <p:ext uri="{BB962C8B-B14F-4D97-AF65-F5344CB8AC3E}">
        <p14:creationId xmlns:p14="http://schemas.microsoft.com/office/powerpoint/2010/main" val="3420409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0" name="Rectangle 718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6 elements of great teaching">
            <a:extLst>
              <a:ext uri="{FF2B5EF4-FFF2-40B4-BE49-F238E27FC236}">
                <a16:creationId xmlns:a16="http://schemas.microsoft.com/office/drawing/2014/main" id="{82665552-025C-9663-4A6A-26AF3F69F456}"/>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5493" r="30948"/>
          <a:stretch/>
        </p:blipFill>
        <p:spPr bwMode="auto">
          <a:xfrm>
            <a:off x="2789853" y="10"/>
            <a:ext cx="9399098" cy="6857990"/>
          </a:xfrm>
          <a:prstGeom prst="rect">
            <a:avLst/>
          </a:prstGeom>
          <a:noFill/>
          <a:extLst>
            <a:ext uri="{909E8E84-426E-40DD-AFC4-6F175D3DCCD1}">
              <a14:hiddenFill xmlns:a14="http://schemas.microsoft.com/office/drawing/2010/main">
                <a:solidFill>
                  <a:srgbClr val="FFFFFF"/>
                </a:solidFill>
              </a14:hiddenFill>
            </a:ext>
          </a:extLst>
        </p:spPr>
      </p:pic>
      <p:sp>
        <p:nvSpPr>
          <p:cNvPr id="7191" name="Rectangle 718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439B38C-8D18-7BF5-8B1E-44A1FB899E4A}"/>
              </a:ext>
            </a:extLst>
          </p:cNvPr>
          <p:cNvSpPr txBox="1"/>
          <p:nvPr/>
        </p:nvSpPr>
        <p:spPr>
          <a:xfrm>
            <a:off x="187261" y="159604"/>
            <a:ext cx="7723161" cy="1899912"/>
          </a:xfrm>
          <a:prstGeom prst="rect">
            <a:avLst/>
          </a:prstGeom>
          <a:no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40000" lnSpcReduction="20000"/>
          </a:bodyPr>
          <a:lstStyle>
            <a:lvl1pPr algn="ctr">
              <a:lnSpc>
                <a:spcPct val="90000"/>
              </a:lnSpc>
              <a:spcBef>
                <a:spcPct val="0"/>
              </a:spcBef>
              <a:buNone/>
              <a:defRPr sz="2800">
                <a:ln w="0"/>
                <a:solidFill>
                  <a:schemeClr val="accent1"/>
                </a:solidFill>
                <a:effectLst>
                  <a:outerShdw blurRad="38100" dist="19050" dir="2700000" algn="tl" rotWithShape="0">
                    <a:schemeClr val="dk1">
                      <a:alpha val="40000"/>
                    </a:schemeClr>
                  </a:outerShdw>
                </a:effectLst>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600"/>
              </a:spcAft>
            </a:pPr>
            <a:r>
              <a:rPr lang="en-US" sz="7300" b="1" dirty="0">
                <a:solidFill>
                  <a:schemeClr val="accent1">
                    <a:lumMod val="50000"/>
                  </a:schemeClr>
                </a:solidFill>
                <a:latin typeface="+mj-lt"/>
                <a:ea typeface="+mj-ea"/>
                <a:cs typeface="+mj-cs"/>
              </a:rPr>
              <a:t>The components of good teaching practices:</a:t>
            </a:r>
          </a:p>
          <a:p>
            <a:pPr algn="l">
              <a:lnSpc>
                <a:spcPct val="120000"/>
              </a:lnSpc>
              <a:spcAft>
                <a:spcPts val="600"/>
              </a:spcAft>
            </a:pPr>
            <a:r>
              <a:rPr lang="en-US" sz="4200" b="1" i="0" dirty="0">
                <a:effectLst/>
                <a:latin typeface="-apple-system"/>
              </a:rPr>
              <a:t>Good teaching involves several key components that work together to create an effective learning environment. Some of these components include:</a:t>
            </a:r>
          </a:p>
          <a:p>
            <a:pPr algn="l">
              <a:spcAft>
                <a:spcPts val="600"/>
              </a:spcAft>
            </a:pPr>
            <a:endParaRPr lang="en-US" sz="4000" dirty="0">
              <a:solidFill>
                <a:schemeClr val="tx1"/>
              </a:solidFill>
              <a:latin typeface="+mj-lt"/>
              <a:ea typeface="+mj-ea"/>
              <a:cs typeface="+mj-cs"/>
            </a:endParaRPr>
          </a:p>
        </p:txBody>
      </p:sp>
      <p:sp>
        <p:nvSpPr>
          <p:cNvPr id="27" name="TextBox 26">
            <a:extLst>
              <a:ext uri="{FF2B5EF4-FFF2-40B4-BE49-F238E27FC236}">
                <a16:creationId xmlns:a16="http://schemas.microsoft.com/office/drawing/2014/main" id="{902D3819-FC51-22F0-5A6C-25BE8EB57256}"/>
              </a:ext>
            </a:extLst>
          </p:cNvPr>
          <p:cNvSpPr txBox="1"/>
          <p:nvPr/>
        </p:nvSpPr>
        <p:spPr>
          <a:xfrm>
            <a:off x="187261" y="2115301"/>
            <a:ext cx="9399097" cy="4473985"/>
          </a:xfrm>
          <a:prstGeom prst="rect">
            <a:avLst/>
          </a:prstGeom>
        </p:spPr>
        <p:txBody>
          <a:bodyPr vert="horz" lIns="91440" tIns="45720" rIns="91440" bIns="45720" rtlCol="0">
            <a:normAutofit/>
          </a:bodyPr>
          <a:lstStyle/>
          <a:p>
            <a:pPr marL="168275" marR="0" indent="-168275">
              <a:spcBef>
                <a:spcPts val="0"/>
              </a:spcBef>
              <a:spcAft>
                <a:spcPts val="800"/>
              </a:spcAft>
              <a:buFont typeface="Arial" panose="020B0604020202020204" pitchFamily="34" charset="0"/>
              <a:buChar char="•"/>
            </a:pPr>
            <a:r>
              <a:rPr lang="en-US" sz="2000" b="1" dirty="0">
                <a:solidFill>
                  <a:schemeClr val="accent1">
                    <a:lumMod val="75000"/>
                  </a:schemeClr>
                </a:solidFill>
                <a:effectLst/>
              </a:rPr>
              <a:t>Creating a suitable conducive learning environment for students.</a:t>
            </a:r>
          </a:p>
          <a:p>
            <a:pPr marL="0" marR="0" indent="-228600">
              <a:spcBef>
                <a:spcPts val="0"/>
              </a:spcBef>
              <a:spcAft>
                <a:spcPts val="800"/>
              </a:spcAft>
              <a:buFont typeface="Arial" panose="020B0604020202020204" pitchFamily="34" charset="0"/>
              <a:buChar char="•"/>
            </a:pPr>
            <a:r>
              <a:rPr lang="en-US" sz="2000" b="1" dirty="0">
                <a:solidFill>
                  <a:schemeClr val="accent1">
                    <a:lumMod val="75000"/>
                  </a:schemeClr>
                </a:solidFill>
              </a:rPr>
              <a:t>Promoting</a:t>
            </a:r>
            <a:r>
              <a:rPr lang="en-US" sz="2000" b="1" dirty="0">
                <a:solidFill>
                  <a:schemeClr val="accent1">
                    <a:lumMod val="75000"/>
                  </a:schemeClr>
                </a:solidFill>
                <a:effectLst/>
              </a:rPr>
              <a:t> critical and creative thinking.</a:t>
            </a:r>
          </a:p>
          <a:p>
            <a:pPr marL="233363" marR="0" indent="-233363">
              <a:spcBef>
                <a:spcPts val="0"/>
              </a:spcBef>
              <a:spcAft>
                <a:spcPts val="800"/>
              </a:spcAft>
              <a:buFont typeface="Arial" panose="020B0604020202020204" pitchFamily="34" charset="0"/>
              <a:buChar char="•"/>
            </a:pPr>
            <a:r>
              <a:rPr lang="en-US" sz="2000" b="1" dirty="0">
                <a:solidFill>
                  <a:schemeClr val="accent1">
                    <a:lumMod val="75000"/>
                  </a:schemeClr>
                </a:solidFill>
              </a:rPr>
              <a:t>Providing</a:t>
            </a:r>
            <a:r>
              <a:rPr lang="en-US" sz="2000" b="1" dirty="0">
                <a:solidFill>
                  <a:schemeClr val="accent1">
                    <a:lumMod val="75000"/>
                  </a:schemeClr>
                </a:solidFill>
                <a:effectLst/>
              </a:rPr>
              <a:t> appropriate testing and </a:t>
            </a:r>
            <a:r>
              <a:rPr lang="en-US" sz="2000" b="1" dirty="0">
                <a:solidFill>
                  <a:schemeClr val="accent1">
                    <a:lumMod val="75000"/>
                  </a:schemeClr>
                </a:solidFill>
              </a:rPr>
              <a:t>evaluation</a:t>
            </a:r>
            <a:r>
              <a:rPr lang="en-US" sz="2000" b="1" dirty="0">
                <a:solidFill>
                  <a:schemeClr val="accent1">
                    <a:lumMod val="75000"/>
                  </a:schemeClr>
                </a:solidFill>
                <a:effectLst/>
              </a:rPr>
              <a:t> opportunities to measure students.</a:t>
            </a:r>
          </a:p>
          <a:p>
            <a:pPr marL="168275" marR="0" indent="-168275">
              <a:spcBef>
                <a:spcPts val="0"/>
              </a:spcBef>
              <a:spcAft>
                <a:spcPts val="800"/>
              </a:spcAft>
              <a:buFont typeface="Arial" panose="020B0604020202020204" pitchFamily="34" charset="0"/>
              <a:buChar char="•"/>
            </a:pPr>
            <a:r>
              <a:rPr lang="en-US" sz="2000" b="1" dirty="0">
                <a:solidFill>
                  <a:schemeClr val="accent1">
                    <a:lumMod val="75000"/>
                  </a:schemeClr>
                </a:solidFill>
              </a:rPr>
              <a:t>Progress</a:t>
            </a:r>
            <a:r>
              <a:rPr lang="en-US" sz="2000" b="1" dirty="0">
                <a:solidFill>
                  <a:schemeClr val="accent1">
                    <a:lumMod val="75000"/>
                  </a:schemeClr>
                </a:solidFill>
                <a:effectLst/>
              </a:rPr>
              <a:t> and identify their strengths and weaknesses.</a:t>
            </a:r>
          </a:p>
          <a:p>
            <a:pPr marL="168275" marR="0" indent="-168275">
              <a:spcBef>
                <a:spcPts val="0"/>
              </a:spcBef>
              <a:spcAft>
                <a:spcPts val="800"/>
              </a:spcAft>
              <a:buFont typeface="Arial" panose="020B0604020202020204" pitchFamily="34" charset="0"/>
              <a:buChar char="•"/>
            </a:pPr>
            <a:r>
              <a:rPr lang="en-US" sz="2000" b="1" dirty="0">
                <a:solidFill>
                  <a:schemeClr val="accent1">
                    <a:lumMod val="75000"/>
                  </a:schemeClr>
                </a:solidFill>
              </a:rPr>
              <a:t>Developing</a:t>
            </a:r>
            <a:r>
              <a:rPr lang="en-US" sz="2000" b="1" dirty="0">
                <a:solidFill>
                  <a:schemeClr val="accent1">
                    <a:lumMod val="75000"/>
                  </a:schemeClr>
                </a:solidFill>
                <a:effectLst/>
              </a:rPr>
              <a:t> communication and social interaction skills .</a:t>
            </a:r>
          </a:p>
          <a:p>
            <a:pPr marL="168275" marR="0" indent="-168275">
              <a:spcBef>
                <a:spcPts val="0"/>
              </a:spcBef>
              <a:spcAft>
                <a:spcPts val="800"/>
              </a:spcAft>
              <a:buFont typeface="Arial" panose="020B0604020202020204" pitchFamily="34" charset="0"/>
              <a:buChar char="•"/>
            </a:pPr>
            <a:r>
              <a:rPr lang="en-US" sz="2000" b="1" dirty="0">
                <a:solidFill>
                  <a:schemeClr val="accent1">
                    <a:lumMod val="75000"/>
                  </a:schemeClr>
                </a:solidFill>
              </a:rPr>
              <a:t>Providing</a:t>
            </a:r>
            <a:r>
              <a:rPr lang="en-US" sz="2000" b="1" dirty="0">
                <a:solidFill>
                  <a:schemeClr val="accent1">
                    <a:lumMod val="75000"/>
                  </a:schemeClr>
                </a:solidFill>
                <a:effectLst/>
              </a:rPr>
              <a:t> them with the necessary support and guidance.</a:t>
            </a:r>
          </a:p>
          <a:p>
            <a:pPr marL="168275" marR="0" indent="-168275">
              <a:spcBef>
                <a:spcPts val="0"/>
              </a:spcBef>
              <a:spcAft>
                <a:spcPts val="800"/>
              </a:spcAft>
              <a:buFont typeface="Arial" panose="020B0604020202020204" pitchFamily="34" charset="0"/>
              <a:buChar char="•"/>
            </a:pPr>
            <a:r>
              <a:rPr lang="en-US" sz="2000" b="1" dirty="0">
                <a:solidFill>
                  <a:schemeClr val="accent1">
                    <a:lumMod val="75000"/>
                  </a:schemeClr>
                </a:solidFill>
              </a:rPr>
              <a:t>Flexibility and Responsiveness: Effective teachers are flexible and responsive to the needs of their students, adapting their teaching methods as needed.</a:t>
            </a:r>
          </a:p>
          <a:p>
            <a:pPr marL="168275" marR="0" indent="-168275">
              <a:spcBef>
                <a:spcPts val="0"/>
              </a:spcBef>
              <a:spcAft>
                <a:spcPts val="800"/>
              </a:spcAft>
              <a:buFont typeface="Arial" panose="020B0604020202020204" pitchFamily="34" charset="0"/>
              <a:buChar char="•"/>
            </a:pPr>
            <a:r>
              <a:rPr lang="en-US" sz="2000" b="1" dirty="0">
                <a:solidFill>
                  <a:schemeClr val="accent1">
                    <a:lumMod val="75000"/>
                  </a:schemeClr>
                </a:solidFill>
              </a:rPr>
              <a:t>Knowledge of Content: Teachers must have a deep knowledge of the subject they are teaching and be able to communicate this content effectively to their students.</a:t>
            </a:r>
          </a:p>
        </p:txBody>
      </p:sp>
      <p:pic>
        <p:nvPicPr>
          <p:cNvPr id="2" name="Picture 1">
            <a:extLst>
              <a:ext uri="{FF2B5EF4-FFF2-40B4-BE49-F238E27FC236}">
                <a16:creationId xmlns:a16="http://schemas.microsoft.com/office/drawing/2014/main" id="{36B81D9B-8A46-450E-8AFA-9BBAEF6F4F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17622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 calcmode="lin" valueType="num">
                                      <p:cBhvr additive="base">
                                        <p:cTn id="12"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xEl>
                                              <p:pRg st="2" end="2"/>
                                            </p:txEl>
                                          </p:spTgt>
                                        </p:tgtEl>
                                        <p:attrNameLst>
                                          <p:attrName>style.visibility</p:attrName>
                                        </p:attrNameLst>
                                      </p:cBhvr>
                                      <p:to>
                                        <p:strVal val="visible"/>
                                      </p:to>
                                    </p:set>
                                    <p:anim calcmode="lin" valueType="num">
                                      <p:cBhvr additive="base">
                                        <p:cTn id="18"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 calcmode="lin" valueType="num">
                                      <p:cBhvr additive="base">
                                        <p:cTn id="24"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xEl>
                                              <p:pRg st="4" end="4"/>
                                            </p:txEl>
                                          </p:spTgt>
                                        </p:tgtEl>
                                        <p:attrNameLst>
                                          <p:attrName>style.visibility</p:attrName>
                                        </p:attrNameLst>
                                      </p:cBhvr>
                                      <p:to>
                                        <p:strVal val="visible"/>
                                      </p:to>
                                    </p:set>
                                    <p:animEffect transition="in" filter="fade">
                                      <p:cBhvr>
                                        <p:cTn id="30" dur="500"/>
                                        <p:tgtEl>
                                          <p:spTgt spid="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xEl>
                                              <p:pRg st="5" end="5"/>
                                            </p:txEl>
                                          </p:spTgt>
                                        </p:tgtEl>
                                        <p:attrNameLst>
                                          <p:attrName>style.visibility</p:attrName>
                                        </p:attrNameLst>
                                      </p:cBhvr>
                                      <p:to>
                                        <p:strVal val="visible"/>
                                      </p:to>
                                    </p:set>
                                    <p:anim calcmode="lin" valueType="num">
                                      <p:cBhvr additive="base">
                                        <p:cTn id="35"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xEl>
                                              <p:pRg st="6" end="6"/>
                                            </p:txEl>
                                          </p:spTgt>
                                        </p:tgtEl>
                                        <p:attrNameLst>
                                          <p:attrName>style.visibility</p:attrName>
                                        </p:attrNameLst>
                                      </p:cBhvr>
                                      <p:to>
                                        <p:strVal val="visible"/>
                                      </p:to>
                                    </p:set>
                                    <p:anim calcmode="lin" valueType="num">
                                      <p:cBhvr additive="base">
                                        <p:cTn id="41" dur="500" fill="hold"/>
                                        <p:tgtEl>
                                          <p:spTgt spid="2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xEl>
                                              <p:pRg st="7" end="7"/>
                                            </p:txEl>
                                          </p:spTgt>
                                        </p:tgtEl>
                                        <p:attrNameLst>
                                          <p:attrName>style.visibility</p:attrName>
                                        </p:attrNameLst>
                                      </p:cBhvr>
                                      <p:to>
                                        <p:strVal val="visible"/>
                                      </p:to>
                                    </p:set>
                                    <p:anim calcmode="lin" valueType="num">
                                      <p:cBhvr additive="base">
                                        <p:cTn id="47" dur="500" fill="hold"/>
                                        <p:tgtEl>
                                          <p:spTgt spid="27">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EAF3047-88E3-20CB-FF3F-F580AAD16D53}"/>
              </a:ext>
            </a:extLst>
          </p:cNvPr>
          <p:cNvSpPr txBox="1"/>
          <p:nvPr/>
        </p:nvSpPr>
        <p:spPr>
          <a:xfrm>
            <a:off x="908454" y="1417587"/>
            <a:ext cx="4892280" cy="29689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n w="0"/>
                <a:solidFill>
                  <a:schemeClr val="bg1"/>
                </a:solidFill>
                <a:effectLst>
                  <a:outerShdw blurRad="38100" dist="19050" dir="2700000" algn="tl" rotWithShape="0">
                    <a:schemeClr val="dk1">
                      <a:alpha val="40000"/>
                    </a:schemeClr>
                  </a:outerShdw>
                </a:effectLst>
                <a:latin typeface="Aharoni" panose="02010803020104030203" pitchFamily="2" charset="-79"/>
                <a:ea typeface="+mj-ea"/>
                <a:cs typeface="Aharoni" panose="02010803020104030203" pitchFamily="2" charset="-79"/>
              </a:rPr>
              <a:t>Early developments of Educational Technology</a:t>
            </a:r>
            <a:endParaRPr lang="en-US" sz="4400" b="1" dirty="0">
              <a:solidFill>
                <a:schemeClr val="bg1"/>
              </a:solidFill>
              <a:latin typeface="Aharoni" panose="02010803020104030203" pitchFamily="2" charset="-79"/>
              <a:ea typeface="+mj-ea"/>
              <a:cs typeface="Aharoni" panose="02010803020104030203" pitchFamily="2" charset="-79"/>
            </a:endParaRPr>
          </a:p>
        </p:txBody>
      </p:sp>
      <p:pic>
        <p:nvPicPr>
          <p:cNvPr id="4098" name="Picture 2" descr="A History of Education Technology | The Institute of Progressive Education  and Learning">
            <a:extLst>
              <a:ext uri="{FF2B5EF4-FFF2-40B4-BE49-F238E27FC236}">
                <a16:creationId xmlns:a16="http://schemas.microsoft.com/office/drawing/2014/main" id="{86ADCECA-F8D9-1062-599A-1D9D556881A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1696" b="2"/>
          <a:stretch/>
        </p:blipFill>
        <p:spPr bwMode="auto">
          <a:xfrm>
            <a:off x="5800734" y="1057275"/>
            <a:ext cx="5917401" cy="474345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D6D0DC-E96C-AEE7-719F-A08AB58DAC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427606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622E6-5AEE-A936-B2CB-40C1A3CC2756}"/>
              </a:ext>
            </a:extLst>
          </p:cNvPr>
          <p:cNvSpPr>
            <a:spLocks noGrp="1"/>
          </p:cNvSpPr>
          <p:nvPr>
            <p:ph type="title"/>
          </p:nvPr>
        </p:nvSpPr>
        <p:spPr>
          <a:xfrm>
            <a:off x="0" y="207554"/>
            <a:ext cx="7641012" cy="1159200"/>
          </a:xfrm>
        </p:spPr>
        <p:txBody>
          <a:bodyPr vert="horz" lIns="91440" tIns="45720" rIns="91440" bIns="45720" rtlCol="0" anchor="ctr">
            <a:normAutofit/>
          </a:bodyPr>
          <a:lstStyle/>
          <a:p>
            <a:pPr algn="ctr"/>
            <a:r>
              <a:rPr lang="en-US" sz="4000" kern="1200">
                <a:solidFill>
                  <a:srgbClr val="FFFFFF"/>
                </a:solidFill>
                <a:latin typeface="Ara Hamah AlFidaa" panose="00000500000000000000" pitchFamily="2" charset="-78"/>
                <a:cs typeface="Ara Hamah AlFidaa" panose="00000500000000000000" pitchFamily="2" charset="-78"/>
              </a:rPr>
              <a:t>How does learning happen?</a:t>
            </a:r>
            <a:endParaRPr lang="en-US" sz="4000" kern="1200" dirty="0">
              <a:solidFill>
                <a:srgbClr val="FFFFFF"/>
              </a:solidFill>
              <a:latin typeface="Ara Hamah AlFidaa" panose="00000500000000000000" pitchFamily="2" charset="-78"/>
              <a:cs typeface="Ara Hamah AlFidaa" panose="00000500000000000000" pitchFamily="2" charset="-78"/>
            </a:endParaRPr>
          </a:p>
        </p:txBody>
      </p:sp>
      <p:pic>
        <p:nvPicPr>
          <p:cNvPr id="21" name="Picture 20">
            <a:extLst>
              <a:ext uri="{FF2B5EF4-FFF2-40B4-BE49-F238E27FC236}">
                <a16:creationId xmlns:a16="http://schemas.microsoft.com/office/drawing/2014/main" id="{FAB986DC-BBB6-9308-C2E9-FD4C48128F3E}"/>
              </a:ext>
            </a:extLst>
          </p:cNvPr>
          <p:cNvPicPr>
            <a:picLocks noChangeAspect="1"/>
          </p:cNvPicPr>
          <p:nvPr/>
        </p:nvPicPr>
        <p:blipFill>
          <a:blip r:embed="rId2"/>
          <a:stretch>
            <a:fillRect/>
          </a:stretch>
        </p:blipFill>
        <p:spPr>
          <a:xfrm>
            <a:off x="530803" y="1966293"/>
            <a:ext cx="11130393" cy="445216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4F910CE-E28A-B87F-539E-B59C2F7C0C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0353" y="5951984"/>
            <a:ext cx="3457143" cy="885714"/>
          </a:xfrm>
          <a:prstGeom prst="rect">
            <a:avLst/>
          </a:prstGeom>
        </p:spPr>
      </p:pic>
    </p:spTree>
    <p:extLst>
      <p:ext uri="{BB962C8B-B14F-4D97-AF65-F5344CB8AC3E}">
        <p14:creationId xmlns:p14="http://schemas.microsoft.com/office/powerpoint/2010/main" val="177265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02">
      <a:dk1>
        <a:sysClr val="windowText" lastClr="000000"/>
      </a:dk1>
      <a:lt1>
        <a:sysClr val="window" lastClr="FFFFFF"/>
      </a:lt1>
      <a:dk2>
        <a:srgbClr val="323232"/>
      </a:dk2>
      <a:lt2>
        <a:srgbClr val="E3DED1"/>
      </a:lt2>
      <a:accent1>
        <a:srgbClr val="4DA2E5"/>
      </a:accent1>
      <a:accent2>
        <a:srgbClr val="6196DC"/>
      </a:accent2>
      <a:accent3>
        <a:srgbClr val="7987D4"/>
      </a:accent3>
      <a:accent4>
        <a:srgbClr val="9377CC"/>
      </a:accent4>
      <a:accent5>
        <a:srgbClr val="AE69C4"/>
      </a:accent5>
      <a:accent6>
        <a:srgbClr val="C658BE"/>
      </a:accent6>
      <a:hlink>
        <a:srgbClr val="464646"/>
      </a:hlink>
      <a:folHlink>
        <a:srgbClr val="9F2936"/>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10315</TotalTime>
  <Words>1689</Words>
  <Application>Microsoft Office PowerPoint</Application>
  <PresentationFormat>Widescreen</PresentationFormat>
  <Paragraphs>183</Paragraphs>
  <Slides>69</Slides>
  <Notes>0</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Office Theme</vt:lpstr>
      <vt:lpstr>Default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learning happen?</vt:lpstr>
      <vt:lpstr>The Programmed Instruction Movement</vt:lpstr>
      <vt:lpstr>The Behavioral Objectives Movement</vt:lpstr>
      <vt:lpstr>The Behavioral Objectives Movement</vt:lpstr>
      <vt:lpstr>The Behavioral Objectives Movement </vt:lpstr>
      <vt:lpstr>PowerPoint Presentation</vt:lpstr>
      <vt:lpstr>Recent trends in  e-Learning</vt:lpstr>
      <vt:lpstr>PowerPoint Presentation</vt:lpstr>
      <vt:lpstr>Blended Learning</vt:lpstr>
      <vt:lpstr>Mobile Learning </vt:lpstr>
      <vt:lpstr>Spaced Learning </vt:lpstr>
      <vt:lpstr>Adaptive Learning</vt:lpstr>
      <vt:lpstr>PowerPoint Presentation</vt:lpstr>
      <vt:lpstr>PowerPoint Presentation</vt:lpstr>
      <vt:lpstr>PowerPoint Presentation</vt:lpstr>
      <vt:lpstr>Virtual Classroom </vt:lpstr>
      <vt:lpstr>Flipped Classroom</vt:lpstr>
      <vt:lpstr>Virtual Laps</vt:lpstr>
      <vt:lpstr>Cloud Computing </vt:lpstr>
      <vt:lpstr>Simulation &amp; Virtual reality </vt:lpstr>
      <vt:lpstr>Augmented Reality </vt:lpstr>
      <vt:lpstr>Hologram  </vt:lpstr>
      <vt:lpstr>Gamification </vt:lpstr>
      <vt:lpstr>Internet of Things IoT </vt:lpstr>
      <vt:lpstr>Internet of Behavior IoB </vt:lpstr>
      <vt:lpstr>Metaverse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 Taha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Tarek Hegazy</dc:creator>
  <cp:lastModifiedBy>Niveen M.Mahmoud</cp:lastModifiedBy>
  <cp:revision>189</cp:revision>
  <dcterms:created xsi:type="dcterms:W3CDTF">2022-10-20T16:11:23Z</dcterms:created>
  <dcterms:modified xsi:type="dcterms:W3CDTF">2023-05-10T13:45:50Z</dcterms:modified>
</cp:coreProperties>
</file>